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21" r:id="rId3"/>
    <p:sldId id="320" r:id="rId4"/>
    <p:sldId id="318" r:id="rId5"/>
    <p:sldId id="319" r:id="rId6"/>
    <p:sldId id="322" r:id="rId7"/>
    <p:sldId id="327" r:id="rId8"/>
    <p:sldId id="315" r:id="rId9"/>
    <p:sldId id="328" r:id="rId10"/>
    <p:sldId id="296" r:id="rId11"/>
    <p:sldId id="330" r:id="rId12"/>
    <p:sldId id="300" r:id="rId13"/>
    <p:sldId id="329" r:id="rId14"/>
    <p:sldId id="276" r:id="rId15"/>
    <p:sldId id="309" r:id="rId16"/>
    <p:sldId id="324" r:id="rId17"/>
    <p:sldId id="325" r:id="rId18"/>
    <p:sldId id="326" r:id="rId19"/>
    <p:sldId id="331" r:id="rId20"/>
    <p:sldId id="332" r:id="rId21"/>
    <p:sldId id="334" r:id="rId22"/>
    <p:sldId id="335" r:id="rId23"/>
    <p:sldId id="336" r:id="rId24"/>
    <p:sldId id="286" r:id="rId25"/>
    <p:sldId id="337" r:id="rId26"/>
    <p:sldId id="338" r:id="rId27"/>
    <p:sldId id="339" r:id="rId28"/>
    <p:sldId id="340" r:id="rId29"/>
    <p:sldId id="341" r:id="rId30"/>
  </p:sldIdLst>
  <p:sldSz cx="9144000" cy="5715000" type="screen16x10"/>
  <p:notesSz cx="6858000" cy="9144000"/>
  <p:custShowLst>
    <p:custShow name="основной показ" id="0">
      <p:sldLst>
        <p:sld r:id="rId2"/>
        <p:sld r:id="rId3"/>
        <p:sld r:id="rId4"/>
        <p:sld r:id="rId5"/>
        <p:sld r:id="rId6"/>
        <p:sld r:id="rId7"/>
        <p:sld r:id="rId8"/>
        <p:sld r:id="rId16"/>
      </p:sldLst>
    </p:custShow>
    <p:custShow name="структура" id="1">
      <p:sldLst>
        <p:sld r:id="rId24"/>
      </p:sldLst>
    </p:custShow>
    <p:custShow name="автор" id="2">
      <p:sldLst>
        <p:sld r:id="rId25"/>
      </p:sldLst>
    </p:custShow>
    <p:custShow name="источники" id="3">
      <p:sldLst>
        <p:sld r:id="rId26"/>
        <p:sld r:id="rId27"/>
        <p:sld r:id="rId28"/>
      </p:sldLst>
    </p:custShow>
    <p:custShow name="сильные позиции" id="4">
      <p:sldLst>
        <p:sld r:id="rId9"/>
      </p:sldLst>
    </p:custShow>
    <p:custShow name="слабые позиции" id="5">
      <p:sldLst>
        <p:sld r:id="rId10"/>
      </p:sldLst>
    </p:custShow>
    <p:custShow name="на конце слова" id="6">
      <p:sldLst>
        <p:sld r:id="rId11"/>
        <p:sld r:id="rId12"/>
        <p:sld r:id="rId13"/>
      </p:sldLst>
    </p:custShow>
    <p:custShow name="перед глухими согласными" id="7">
      <p:sldLst>
        <p:sld r:id="rId15"/>
      </p:sldLst>
    </p:custShow>
    <p:custShow name="третий лишний" id="8">
      <p:sldLst>
        <p:sld r:id="rId17"/>
        <p:sld r:id="rId18"/>
        <p:sld r:id="rId19"/>
      </p:sldLst>
    </p:custShow>
    <p:custShow name="плюс-минус-равно" id="9">
      <p:sldLst>
        <p:sld r:id="rId20"/>
        <p:sld r:id="rId21"/>
        <p:sld r:id="rId22"/>
        <p:sld r:id="rId23"/>
      </p:sldLst>
    </p:custShow>
    <p:custShow name="лицензионное соглашение" id="10">
      <p:sldLst>
        <p:sld r:id="rId29"/>
      </p:sldLst>
    </p:custShow>
    <p:custShow name="Пояснительная записка" id="11">
      <p:sldLst>
        <p:sld r:id="rId30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custShow id="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00"/>
    <a:srgbClr val="99CCFF"/>
    <a:srgbClr val="F2AF4C"/>
    <a:srgbClr val="FF6600"/>
    <a:srgbClr val="FFCC00"/>
    <a:srgbClr val="F7F0BB"/>
    <a:srgbClr val="F5EFA1"/>
    <a:srgbClr val="F7F2B3"/>
    <a:srgbClr val="CFA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8" autoAdjust="0"/>
    <p:restoredTop sz="86949" autoAdjust="0"/>
  </p:normalViewPr>
  <p:slideViewPr>
    <p:cSldViewPr showGuides="1">
      <p:cViewPr varScale="1">
        <p:scale>
          <a:sx n="46" d="100"/>
          <a:sy n="46" d="100"/>
        </p:scale>
        <p:origin x="-690" y="-10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16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54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D2B51-DE13-4325-B6AC-07602567543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59887D-2C3C-47BA-911D-6DD7790BB281}">
      <dgm:prSet/>
      <dgm:spPr/>
      <dgm:t>
        <a:bodyPr/>
        <a:lstStyle/>
        <a:p>
          <a:r>
            <a:rPr lang="ru-RU" smtClean="0"/>
            <a:t>01 Титульный</a:t>
          </a:r>
          <a:endParaRPr lang="ru-RU" dirty="0" smtClean="0"/>
        </a:p>
      </dgm:t>
    </dgm:pt>
    <dgm:pt modelId="{3369984A-AF68-43A8-9D7A-21B6FCDB0491}" type="parTrans" cxnId="{9D413BDA-68D2-4597-B739-F466B7C686CD}">
      <dgm:prSet/>
      <dgm:spPr/>
      <dgm:t>
        <a:bodyPr/>
        <a:lstStyle/>
        <a:p>
          <a:endParaRPr lang="ru-RU"/>
        </a:p>
      </dgm:t>
    </dgm:pt>
    <dgm:pt modelId="{2D85D349-C6C9-4AC8-839E-A8951CD3CCE4}" type="sibTrans" cxnId="{9D413BDA-68D2-4597-B739-F466B7C686CD}">
      <dgm:prSet/>
      <dgm:spPr/>
      <dgm:t>
        <a:bodyPr/>
        <a:lstStyle/>
        <a:p>
          <a:endParaRPr lang="ru-RU"/>
        </a:p>
      </dgm:t>
    </dgm:pt>
    <dgm:pt modelId="{C6C36F35-8911-4288-9A5F-34ADB32D9ECC}">
      <dgm:prSet/>
      <dgm:spPr/>
      <dgm:t>
        <a:bodyPr/>
        <a:lstStyle/>
        <a:p>
          <a:r>
            <a:rPr lang="ru-RU" smtClean="0"/>
            <a:t>23 структура презентации</a:t>
          </a:r>
          <a:endParaRPr lang="ru-RU" dirty="0" smtClean="0"/>
        </a:p>
      </dgm:t>
    </dgm:pt>
    <dgm:pt modelId="{E7F9EE64-E421-4EBB-8C2C-657ED8B065B3}" type="parTrans" cxnId="{8BCC99EE-D371-4375-89FE-63600FDA70C2}">
      <dgm:prSet/>
      <dgm:spPr/>
      <dgm:t>
        <a:bodyPr/>
        <a:lstStyle/>
        <a:p>
          <a:endParaRPr lang="ru-RU"/>
        </a:p>
      </dgm:t>
    </dgm:pt>
    <dgm:pt modelId="{AC6E160E-5A4E-48F9-89A2-4E3E345FCD68}" type="sibTrans" cxnId="{8BCC99EE-D371-4375-89FE-63600FDA70C2}">
      <dgm:prSet/>
      <dgm:spPr/>
      <dgm:t>
        <a:bodyPr/>
        <a:lstStyle/>
        <a:p>
          <a:endParaRPr lang="ru-RU"/>
        </a:p>
      </dgm:t>
    </dgm:pt>
    <dgm:pt modelId="{456E073A-CB1A-4BB3-BD29-DF7FFE9A12AA}">
      <dgm:prSet/>
      <dgm:spPr/>
      <dgm:t>
        <a:bodyPr/>
        <a:lstStyle/>
        <a:p>
          <a:r>
            <a:rPr lang="ru-RU" smtClean="0"/>
            <a:t>24 Сведения</a:t>
          </a:r>
          <a:r>
            <a:rPr lang="ru-RU" baseline="0" smtClean="0"/>
            <a:t> об авторе</a:t>
          </a:r>
          <a:endParaRPr lang="ru-RU" dirty="0" smtClean="0"/>
        </a:p>
      </dgm:t>
    </dgm:pt>
    <dgm:pt modelId="{2C7C6C0E-F64D-4E97-B4C5-567E3D445DBE}" type="parTrans" cxnId="{32A926C3-5483-416D-AF60-559274274513}">
      <dgm:prSet/>
      <dgm:spPr/>
      <dgm:t>
        <a:bodyPr/>
        <a:lstStyle/>
        <a:p>
          <a:endParaRPr lang="ru-RU"/>
        </a:p>
      </dgm:t>
    </dgm:pt>
    <dgm:pt modelId="{A24CA075-D5E2-495E-AF0F-AD0D21F041B8}" type="sibTrans" cxnId="{32A926C3-5483-416D-AF60-559274274513}">
      <dgm:prSet/>
      <dgm:spPr/>
      <dgm:t>
        <a:bodyPr/>
        <a:lstStyle/>
        <a:p>
          <a:endParaRPr lang="ru-RU"/>
        </a:p>
      </dgm:t>
    </dgm:pt>
    <dgm:pt modelId="{5B37AAA7-8E63-41DD-8474-1266EC225639}">
      <dgm:prSet/>
      <dgm:spPr/>
      <dgm:t>
        <a:bodyPr/>
        <a:lstStyle/>
        <a:p>
          <a:r>
            <a:rPr lang="ru-RU" dirty="0" smtClean="0"/>
            <a:t>25 Список используемых источников</a:t>
          </a:r>
        </a:p>
      </dgm:t>
    </dgm:pt>
    <dgm:pt modelId="{2B19AE4C-0A95-4EAC-8838-B6185F48EE3F}" type="parTrans" cxnId="{893686AF-E267-4FA5-B8EA-C913D09D30BF}">
      <dgm:prSet/>
      <dgm:spPr/>
      <dgm:t>
        <a:bodyPr/>
        <a:lstStyle/>
        <a:p>
          <a:endParaRPr lang="ru-RU"/>
        </a:p>
      </dgm:t>
    </dgm:pt>
    <dgm:pt modelId="{7644019E-F419-49B5-92D0-49FC71E94FEB}" type="sibTrans" cxnId="{893686AF-E267-4FA5-B8EA-C913D09D30BF}">
      <dgm:prSet/>
      <dgm:spPr/>
      <dgm:t>
        <a:bodyPr/>
        <a:lstStyle/>
        <a:p>
          <a:endParaRPr lang="ru-RU"/>
        </a:p>
      </dgm:t>
    </dgm:pt>
    <dgm:pt modelId="{CCAB2AEC-4625-400C-A770-CF1D09FA1F26}">
      <dgm:prSet/>
      <dgm:spPr/>
      <dgm:t>
        <a:bodyPr/>
        <a:lstStyle/>
        <a:p>
          <a:r>
            <a:rPr lang="ru-RU" smtClean="0"/>
            <a:t>02 Звонкие и глухие «двойняшки»</a:t>
          </a:r>
          <a:endParaRPr lang="ru-RU" dirty="0" smtClean="0"/>
        </a:p>
      </dgm:t>
    </dgm:pt>
    <dgm:pt modelId="{FA51D121-56C0-42E1-B28D-D4E31132C13A}" type="parTrans" cxnId="{96DAAFA7-21A9-4070-B07A-46357A70B797}">
      <dgm:prSet/>
      <dgm:spPr/>
      <dgm:t>
        <a:bodyPr/>
        <a:lstStyle/>
        <a:p>
          <a:endParaRPr lang="ru-RU"/>
        </a:p>
      </dgm:t>
    </dgm:pt>
    <dgm:pt modelId="{F674F9D9-1B3C-4250-A1B5-CE20984F0ACB}" type="sibTrans" cxnId="{96DAAFA7-21A9-4070-B07A-46357A70B797}">
      <dgm:prSet/>
      <dgm:spPr/>
      <dgm:t>
        <a:bodyPr/>
        <a:lstStyle/>
        <a:p>
          <a:endParaRPr lang="ru-RU"/>
        </a:p>
      </dgm:t>
    </dgm:pt>
    <dgm:pt modelId="{E82D1746-B084-4EA2-85E8-A35793AFEECE}">
      <dgm:prSet/>
      <dgm:spPr/>
      <dgm:t>
        <a:bodyPr/>
        <a:lstStyle/>
        <a:p>
          <a:r>
            <a:rPr lang="ru-RU" dirty="0" smtClean="0"/>
            <a:t>03-05 Расшифруй имена</a:t>
          </a:r>
        </a:p>
      </dgm:t>
    </dgm:pt>
    <dgm:pt modelId="{21BEE9E0-A4B8-4B84-9F54-10422A5AAF1D}" type="parTrans" cxnId="{E7C357A0-0327-4556-AFDB-0EF74349B43E}">
      <dgm:prSet/>
      <dgm:spPr/>
      <dgm:t>
        <a:bodyPr/>
        <a:lstStyle/>
        <a:p>
          <a:endParaRPr lang="ru-RU"/>
        </a:p>
      </dgm:t>
    </dgm:pt>
    <dgm:pt modelId="{49E401B2-6CBA-473F-AE59-4D58F9CA6121}" type="sibTrans" cxnId="{E7C357A0-0327-4556-AFDB-0EF74349B43E}">
      <dgm:prSet/>
      <dgm:spPr/>
      <dgm:t>
        <a:bodyPr/>
        <a:lstStyle/>
        <a:p>
          <a:endParaRPr lang="ru-RU"/>
        </a:p>
      </dgm:t>
    </dgm:pt>
    <dgm:pt modelId="{1ACE70BA-43A1-4D20-83E3-3BE4F6792C4D}">
      <dgm:prSet/>
      <dgm:spPr/>
      <dgm:t>
        <a:bodyPr/>
        <a:lstStyle/>
        <a:p>
          <a:r>
            <a:rPr lang="ru-RU" dirty="0" smtClean="0"/>
            <a:t>06 «плод» или «плот» ?</a:t>
          </a:r>
        </a:p>
      </dgm:t>
    </dgm:pt>
    <dgm:pt modelId="{253FA920-DBAF-4254-AA5A-61B7D9A473BE}" type="parTrans" cxnId="{092E487F-D75A-4215-BCD8-A5B4585D2C33}">
      <dgm:prSet/>
      <dgm:spPr/>
      <dgm:t>
        <a:bodyPr/>
        <a:lstStyle/>
        <a:p>
          <a:endParaRPr lang="ru-RU"/>
        </a:p>
      </dgm:t>
    </dgm:pt>
    <dgm:pt modelId="{768B805F-D947-49BB-B5CD-C662E245677F}" type="sibTrans" cxnId="{092E487F-D75A-4215-BCD8-A5B4585D2C33}">
      <dgm:prSet/>
      <dgm:spPr/>
      <dgm:t>
        <a:bodyPr/>
        <a:lstStyle/>
        <a:p>
          <a:endParaRPr lang="ru-RU"/>
        </a:p>
      </dgm:t>
    </dgm:pt>
    <dgm:pt modelId="{8ADDE608-275C-4F1F-8F43-85D06CF96594}">
      <dgm:prSet/>
      <dgm:spPr/>
      <dgm:t>
        <a:bodyPr/>
        <a:lstStyle/>
        <a:p>
          <a:r>
            <a:rPr lang="ru-RU" dirty="0" smtClean="0"/>
            <a:t>07 Какие бывают позиции</a:t>
          </a:r>
        </a:p>
      </dgm:t>
    </dgm:pt>
    <dgm:pt modelId="{2B0406AF-0403-420C-B020-B2055C1877AE}" type="parTrans" cxnId="{71A5464C-5F0D-456A-9328-47765E9B5296}">
      <dgm:prSet/>
      <dgm:spPr/>
      <dgm:t>
        <a:bodyPr/>
        <a:lstStyle/>
        <a:p>
          <a:endParaRPr lang="ru-RU"/>
        </a:p>
      </dgm:t>
    </dgm:pt>
    <dgm:pt modelId="{726F02D0-2371-4F9A-A54D-FDE7D4215ED3}" type="sibTrans" cxnId="{71A5464C-5F0D-456A-9328-47765E9B5296}">
      <dgm:prSet/>
      <dgm:spPr/>
      <dgm:t>
        <a:bodyPr/>
        <a:lstStyle/>
        <a:p>
          <a:endParaRPr lang="ru-RU"/>
        </a:p>
      </dgm:t>
    </dgm:pt>
    <dgm:pt modelId="{DAF16938-C5E5-48E9-A336-556414B92D6A}">
      <dgm:prSet/>
      <dgm:spPr/>
      <dgm:t>
        <a:bodyPr/>
        <a:lstStyle/>
        <a:p>
          <a:r>
            <a:rPr lang="ru-RU" dirty="0" smtClean="0"/>
            <a:t>08 Звуки- «волшебники»</a:t>
          </a:r>
        </a:p>
      </dgm:t>
    </dgm:pt>
    <dgm:pt modelId="{1D5195C8-23EE-464D-981C-D16E58D77C63}" type="parTrans" cxnId="{FE524551-EA62-47F9-9442-B2373C7CC508}">
      <dgm:prSet/>
      <dgm:spPr/>
      <dgm:t>
        <a:bodyPr/>
        <a:lstStyle/>
        <a:p>
          <a:endParaRPr lang="ru-RU"/>
        </a:p>
      </dgm:t>
    </dgm:pt>
    <dgm:pt modelId="{BD1619E2-72FE-4D9A-998E-0EFE307BA0D2}" type="sibTrans" cxnId="{FE524551-EA62-47F9-9442-B2373C7CC508}">
      <dgm:prSet/>
      <dgm:spPr/>
      <dgm:t>
        <a:bodyPr/>
        <a:lstStyle/>
        <a:p>
          <a:endParaRPr lang="ru-RU"/>
        </a:p>
      </dgm:t>
    </dgm:pt>
    <dgm:pt modelId="{952EDF6C-1556-45C6-89AE-2C462E72B5F8}">
      <dgm:prSet/>
      <dgm:spPr/>
      <dgm:t>
        <a:bodyPr/>
        <a:lstStyle/>
        <a:p>
          <a:r>
            <a:rPr lang="ru-RU" dirty="0" smtClean="0"/>
            <a:t>09 «</a:t>
          </a:r>
          <a:r>
            <a:rPr lang="ru-RU" dirty="0" err="1" smtClean="0"/>
            <a:t>Ошибкоопасные</a:t>
          </a:r>
          <a:r>
            <a:rPr lang="ru-RU" dirty="0" smtClean="0"/>
            <a:t>» места</a:t>
          </a:r>
        </a:p>
      </dgm:t>
    </dgm:pt>
    <dgm:pt modelId="{463D0A20-4C2F-4EF4-8989-29298C89E763}" type="parTrans" cxnId="{0C252997-2C27-4F29-BF41-F2BE16760D79}">
      <dgm:prSet/>
      <dgm:spPr/>
      <dgm:t>
        <a:bodyPr/>
        <a:lstStyle/>
        <a:p>
          <a:endParaRPr lang="ru-RU"/>
        </a:p>
      </dgm:t>
    </dgm:pt>
    <dgm:pt modelId="{2B8892FB-DED7-487E-A26A-1E8775464796}" type="sibTrans" cxnId="{0C252997-2C27-4F29-BF41-F2BE16760D79}">
      <dgm:prSet/>
      <dgm:spPr/>
      <dgm:t>
        <a:bodyPr/>
        <a:lstStyle/>
        <a:p>
          <a:endParaRPr lang="ru-RU"/>
        </a:p>
      </dgm:t>
    </dgm:pt>
    <dgm:pt modelId="{4B64250C-AE64-46A3-9D1F-4C497103D1F9}">
      <dgm:prSet/>
      <dgm:spPr/>
      <dgm:t>
        <a:bodyPr/>
        <a:lstStyle/>
        <a:p>
          <a:r>
            <a:rPr lang="ru-RU" dirty="0" smtClean="0"/>
            <a:t>10 Хвост свой или чужой?</a:t>
          </a:r>
        </a:p>
      </dgm:t>
    </dgm:pt>
    <dgm:pt modelId="{EE6433FE-17B7-4E79-A2A6-A5C937E6C90F}" type="parTrans" cxnId="{54B48DEE-FE58-49D8-879E-CDFC0F8B9062}">
      <dgm:prSet/>
      <dgm:spPr/>
      <dgm:t>
        <a:bodyPr/>
        <a:lstStyle/>
        <a:p>
          <a:endParaRPr lang="ru-RU"/>
        </a:p>
      </dgm:t>
    </dgm:pt>
    <dgm:pt modelId="{13393B34-1D82-4552-B19B-8F48E3038A6C}" type="sibTrans" cxnId="{54B48DEE-FE58-49D8-879E-CDFC0F8B9062}">
      <dgm:prSet/>
      <dgm:spPr/>
      <dgm:t>
        <a:bodyPr/>
        <a:lstStyle/>
        <a:p>
          <a:endParaRPr lang="ru-RU"/>
        </a:p>
      </dgm:t>
    </dgm:pt>
    <dgm:pt modelId="{9AD31D9E-6DE7-4260-A04F-7F1C55AE8181}">
      <dgm:prSet/>
      <dgm:spPr/>
      <dgm:t>
        <a:bodyPr/>
        <a:lstStyle/>
        <a:p>
          <a:r>
            <a:rPr lang="ru-RU" dirty="0" smtClean="0"/>
            <a:t>11 Пара 1</a:t>
          </a:r>
        </a:p>
      </dgm:t>
    </dgm:pt>
    <dgm:pt modelId="{128E1E4C-0BB6-44C3-97D6-14932DA6A3E4}" type="parTrans" cxnId="{5A832214-E45B-4CCA-9B59-9C188F9D7D05}">
      <dgm:prSet/>
      <dgm:spPr/>
      <dgm:t>
        <a:bodyPr/>
        <a:lstStyle/>
        <a:p>
          <a:endParaRPr lang="ru-RU"/>
        </a:p>
      </dgm:t>
    </dgm:pt>
    <dgm:pt modelId="{3C17FAB6-815F-402F-8FEC-44DEA9983C39}" type="sibTrans" cxnId="{5A832214-E45B-4CCA-9B59-9C188F9D7D05}">
      <dgm:prSet/>
      <dgm:spPr/>
      <dgm:t>
        <a:bodyPr/>
        <a:lstStyle/>
        <a:p>
          <a:endParaRPr lang="ru-RU"/>
        </a:p>
      </dgm:t>
    </dgm:pt>
    <dgm:pt modelId="{1D66A73C-E4B6-49FF-8986-FBACD808C427}">
      <dgm:prSet/>
      <dgm:spPr/>
      <dgm:t>
        <a:bodyPr/>
        <a:lstStyle/>
        <a:p>
          <a:r>
            <a:rPr lang="ru-RU" dirty="0" smtClean="0"/>
            <a:t>12 пара 2</a:t>
          </a:r>
        </a:p>
      </dgm:t>
    </dgm:pt>
    <dgm:pt modelId="{71124276-1092-41B5-BC2A-8F954D6285D3}" type="parTrans" cxnId="{B3B9312B-9224-4EAA-AB97-5AB4041CA8EE}">
      <dgm:prSet/>
      <dgm:spPr/>
      <dgm:t>
        <a:bodyPr/>
        <a:lstStyle/>
        <a:p>
          <a:endParaRPr lang="ru-RU"/>
        </a:p>
      </dgm:t>
    </dgm:pt>
    <dgm:pt modelId="{B843DECB-70DA-4D65-97C8-8EEB3BD22F72}" type="sibTrans" cxnId="{B3B9312B-9224-4EAA-AB97-5AB4041CA8EE}">
      <dgm:prSet/>
      <dgm:spPr/>
      <dgm:t>
        <a:bodyPr/>
        <a:lstStyle/>
        <a:p>
          <a:endParaRPr lang="ru-RU"/>
        </a:p>
      </dgm:t>
    </dgm:pt>
    <dgm:pt modelId="{F92E11C1-B579-45C1-A833-D97F5DBE2903}">
      <dgm:prSet/>
      <dgm:spPr/>
      <dgm:t>
        <a:bodyPr/>
        <a:lstStyle/>
        <a:p>
          <a:r>
            <a:rPr lang="ru-RU" dirty="0" smtClean="0"/>
            <a:t>13 пара 3</a:t>
          </a:r>
        </a:p>
      </dgm:t>
    </dgm:pt>
    <dgm:pt modelId="{5DECFFEA-1119-4293-AA8F-723E9B7712FD}" type="parTrans" cxnId="{9101325E-1F89-47D0-8F0E-7CC4822CEF1F}">
      <dgm:prSet/>
      <dgm:spPr/>
      <dgm:t>
        <a:bodyPr/>
        <a:lstStyle/>
        <a:p>
          <a:endParaRPr lang="ru-RU"/>
        </a:p>
      </dgm:t>
    </dgm:pt>
    <dgm:pt modelId="{232D5980-D098-4165-AE6A-92F3847E50C7}" type="sibTrans" cxnId="{9101325E-1F89-47D0-8F0E-7CC4822CEF1F}">
      <dgm:prSet/>
      <dgm:spPr/>
      <dgm:t>
        <a:bodyPr/>
        <a:lstStyle/>
        <a:p>
          <a:endParaRPr lang="ru-RU"/>
        </a:p>
      </dgm:t>
    </dgm:pt>
    <dgm:pt modelId="{B8E891F8-0BE6-482D-A433-554C1B050879}">
      <dgm:prSet/>
      <dgm:spPr/>
      <dgm:t>
        <a:bodyPr/>
        <a:lstStyle/>
        <a:p>
          <a:r>
            <a:rPr lang="ru-RU" dirty="0" smtClean="0"/>
            <a:t>14 Присмотримся к соседу</a:t>
          </a:r>
          <a:endParaRPr lang="ru-RU" b="0" dirty="0" smtClean="0"/>
        </a:p>
      </dgm:t>
    </dgm:pt>
    <dgm:pt modelId="{657CF622-6957-46C3-A906-7225D4C6B5CB}" type="parTrans" cxnId="{9C54FC29-A8FF-4054-9727-F97CBE493881}">
      <dgm:prSet/>
      <dgm:spPr/>
      <dgm:t>
        <a:bodyPr/>
        <a:lstStyle/>
        <a:p>
          <a:endParaRPr lang="ru-RU"/>
        </a:p>
      </dgm:t>
    </dgm:pt>
    <dgm:pt modelId="{87149C7C-3D1F-4C60-978E-85ED1817A9D1}" type="sibTrans" cxnId="{9C54FC29-A8FF-4054-9727-F97CBE493881}">
      <dgm:prSet/>
      <dgm:spPr/>
      <dgm:t>
        <a:bodyPr/>
        <a:lstStyle/>
        <a:p>
          <a:endParaRPr lang="ru-RU"/>
        </a:p>
      </dgm:t>
    </dgm:pt>
    <dgm:pt modelId="{D94776A4-B281-44A8-AB30-9859750C10B3}">
      <dgm:prSet/>
      <dgm:spPr/>
      <dgm:t>
        <a:bodyPr/>
        <a:lstStyle/>
        <a:p>
          <a:r>
            <a:rPr lang="ru-RU" b="0" dirty="0" smtClean="0"/>
            <a:t>15 </a:t>
          </a:r>
          <a:r>
            <a:rPr lang="ru-RU" b="0" baseline="0" dirty="0" smtClean="0"/>
            <a:t> тренировка</a:t>
          </a:r>
          <a:r>
            <a:rPr lang="ru-RU" b="0" dirty="0" smtClean="0"/>
            <a:t> </a:t>
          </a:r>
        </a:p>
      </dgm:t>
    </dgm:pt>
    <dgm:pt modelId="{05121F7E-C425-450B-95E0-875C9FC9E49A}" type="parTrans" cxnId="{0AF771A6-8CB5-4774-8F30-66B9F083A421}">
      <dgm:prSet/>
      <dgm:spPr/>
      <dgm:t>
        <a:bodyPr/>
        <a:lstStyle/>
        <a:p>
          <a:endParaRPr lang="ru-RU"/>
        </a:p>
      </dgm:t>
    </dgm:pt>
    <dgm:pt modelId="{DA435265-4878-4ADD-B419-35FF1C6A3801}" type="sibTrans" cxnId="{0AF771A6-8CB5-4774-8F30-66B9F083A421}">
      <dgm:prSet/>
      <dgm:spPr/>
      <dgm:t>
        <a:bodyPr/>
        <a:lstStyle/>
        <a:p>
          <a:endParaRPr lang="ru-RU"/>
        </a:p>
      </dgm:t>
    </dgm:pt>
    <dgm:pt modelId="{936891C1-3022-4E62-B7B4-B7141A603955}">
      <dgm:prSet/>
      <dgm:spPr/>
      <dgm:t>
        <a:bodyPr/>
        <a:lstStyle/>
        <a:p>
          <a:r>
            <a:rPr lang="ru-RU" dirty="0" smtClean="0"/>
            <a:t>16 Третий лишний</a:t>
          </a:r>
        </a:p>
      </dgm:t>
    </dgm:pt>
    <dgm:pt modelId="{BBC40B0F-437E-45AD-87FA-FEDA0EC92C47}" type="parTrans" cxnId="{25A89E2D-4FD7-49D5-BAC7-A253AEE3E151}">
      <dgm:prSet/>
      <dgm:spPr/>
      <dgm:t>
        <a:bodyPr/>
        <a:lstStyle/>
        <a:p>
          <a:endParaRPr lang="ru-RU"/>
        </a:p>
      </dgm:t>
    </dgm:pt>
    <dgm:pt modelId="{BC122ED9-BC36-47C0-BEE2-B4D8FF829A6D}" type="sibTrans" cxnId="{25A89E2D-4FD7-49D5-BAC7-A253AEE3E151}">
      <dgm:prSet/>
      <dgm:spPr/>
      <dgm:t>
        <a:bodyPr/>
        <a:lstStyle/>
        <a:p>
          <a:endParaRPr lang="ru-RU"/>
        </a:p>
      </dgm:t>
    </dgm:pt>
    <dgm:pt modelId="{65AE8F88-18D9-4E4C-8E21-D87EF18CD40C}">
      <dgm:prSet/>
      <dgm:spPr/>
      <dgm:t>
        <a:bodyPr/>
        <a:lstStyle/>
        <a:p>
          <a:r>
            <a:rPr lang="ru-RU" dirty="0" smtClean="0"/>
            <a:t>18</a:t>
          </a:r>
          <a:r>
            <a:rPr lang="ru-RU" baseline="0" dirty="0" smtClean="0"/>
            <a:t> третий лишний</a:t>
          </a:r>
        </a:p>
      </dgm:t>
    </dgm:pt>
    <dgm:pt modelId="{634DB279-935A-4F89-B95A-7A866E6A0A44}" type="parTrans" cxnId="{42E8B1EB-41A7-4D7B-B6FB-D8EAA2E5EF24}">
      <dgm:prSet/>
      <dgm:spPr/>
      <dgm:t>
        <a:bodyPr/>
        <a:lstStyle/>
        <a:p>
          <a:endParaRPr lang="ru-RU"/>
        </a:p>
      </dgm:t>
    </dgm:pt>
    <dgm:pt modelId="{ED81E530-D522-4751-BAF8-086119FF5E9A}" type="sibTrans" cxnId="{42E8B1EB-41A7-4D7B-B6FB-D8EAA2E5EF24}">
      <dgm:prSet/>
      <dgm:spPr/>
      <dgm:t>
        <a:bodyPr/>
        <a:lstStyle/>
        <a:p>
          <a:endParaRPr lang="ru-RU"/>
        </a:p>
      </dgm:t>
    </dgm:pt>
    <dgm:pt modelId="{158A78EA-334E-40F6-AC9E-B6C751B9609E}">
      <dgm:prSet/>
      <dgm:spPr/>
      <dgm:t>
        <a:bodyPr/>
        <a:lstStyle/>
        <a:p>
          <a:r>
            <a:rPr lang="ru-RU" dirty="0" smtClean="0"/>
            <a:t>19 плюс</a:t>
          </a:r>
          <a:r>
            <a:rPr lang="ru-RU" baseline="0" dirty="0" smtClean="0"/>
            <a:t> минус – равно</a:t>
          </a:r>
        </a:p>
      </dgm:t>
    </dgm:pt>
    <dgm:pt modelId="{46F1A6AC-729D-44BA-B93D-191105EA5738}" type="parTrans" cxnId="{3B90E0FD-738D-4B4C-8307-45A3D41A7CD7}">
      <dgm:prSet/>
      <dgm:spPr/>
      <dgm:t>
        <a:bodyPr/>
        <a:lstStyle/>
        <a:p>
          <a:endParaRPr lang="ru-RU"/>
        </a:p>
      </dgm:t>
    </dgm:pt>
    <dgm:pt modelId="{869681DA-DD00-4755-9678-1D7E018C60EC}" type="sibTrans" cxnId="{3B90E0FD-738D-4B4C-8307-45A3D41A7CD7}">
      <dgm:prSet/>
      <dgm:spPr/>
      <dgm:t>
        <a:bodyPr/>
        <a:lstStyle/>
        <a:p>
          <a:endParaRPr lang="ru-RU"/>
        </a:p>
      </dgm:t>
    </dgm:pt>
    <dgm:pt modelId="{78F77E97-1296-45D7-83E9-64F1FFB7BE75}">
      <dgm:prSet/>
      <dgm:spPr/>
      <dgm:t>
        <a:bodyPr/>
        <a:lstStyle/>
        <a:p>
          <a:pPr rtl="0"/>
          <a:r>
            <a:rPr lang="ru-RU" dirty="0" smtClean="0"/>
            <a:t>20 плюс</a:t>
          </a:r>
          <a:r>
            <a:rPr lang="ru-RU" baseline="0" dirty="0" smtClean="0"/>
            <a:t> минус – равно</a:t>
          </a:r>
        </a:p>
      </dgm:t>
    </dgm:pt>
    <dgm:pt modelId="{2475D119-45BD-47DD-B9A9-B669B114995C}" type="parTrans" cxnId="{22B3DABF-3B6F-4653-8AE1-280A6351DA5C}">
      <dgm:prSet/>
      <dgm:spPr/>
      <dgm:t>
        <a:bodyPr/>
        <a:lstStyle/>
        <a:p>
          <a:endParaRPr lang="ru-RU"/>
        </a:p>
      </dgm:t>
    </dgm:pt>
    <dgm:pt modelId="{153DC83F-FC00-437F-99D9-F94D48B05D8E}" type="sibTrans" cxnId="{22B3DABF-3B6F-4653-8AE1-280A6351DA5C}">
      <dgm:prSet/>
      <dgm:spPr/>
      <dgm:t>
        <a:bodyPr/>
        <a:lstStyle/>
        <a:p>
          <a:endParaRPr lang="ru-RU"/>
        </a:p>
      </dgm:t>
    </dgm:pt>
    <dgm:pt modelId="{7A38DFE6-02B5-4EFB-BDA7-880E0B70C54B}">
      <dgm:prSet/>
      <dgm:spPr/>
      <dgm:t>
        <a:bodyPr/>
        <a:lstStyle/>
        <a:p>
          <a:r>
            <a:rPr lang="ru-RU" baseline="0" dirty="0" smtClean="0"/>
            <a:t>21 плюс – минус - равно</a:t>
          </a:r>
        </a:p>
      </dgm:t>
    </dgm:pt>
    <dgm:pt modelId="{C46F8496-9FBC-4CBC-9290-1A1C52121BE6}" type="parTrans" cxnId="{C2259E30-80BC-4242-8DF8-317193153763}">
      <dgm:prSet/>
      <dgm:spPr/>
      <dgm:t>
        <a:bodyPr/>
        <a:lstStyle/>
        <a:p>
          <a:endParaRPr lang="ru-RU"/>
        </a:p>
      </dgm:t>
    </dgm:pt>
    <dgm:pt modelId="{88373FD3-8412-4B4B-8007-29C1C33B2DAD}" type="sibTrans" cxnId="{C2259E30-80BC-4242-8DF8-317193153763}">
      <dgm:prSet/>
      <dgm:spPr/>
      <dgm:t>
        <a:bodyPr/>
        <a:lstStyle/>
        <a:p>
          <a:endParaRPr lang="ru-RU"/>
        </a:p>
      </dgm:t>
    </dgm:pt>
    <dgm:pt modelId="{FCB04457-7976-4E7B-B52B-A383C30E15CA}">
      <dgm:prSet/>
      <dgm:spPr/>
      <dgm:t>
        <a:bodyPr/>
        <a:lstStyle/>
        <a:p>
          <a:r>
            <a:rPr lang="ru-RU" baseline="0" dirty="0" smtClean="0"/>
            <a:t>22 плюс – минус - равно</a:t>
          </a:r>
          <a:endParaRPr lang="ru-RU" dirty="0" smtClean="0"/>
        </a:p>
      </dgm:t>
    </dgm:pt>
    <dgm:pt modelId="{A9EE93AE-2AD2-4A5E-9A4D-04FAA212C35F}" type="parTrans" cxnId="{D9D6C476-70F4-40E2-8491-913C91B532F8}">
      <dgm:prSet/>
      <dgm:spPr/>
      <dgm:t>
        <a:bodyPr/>
        <a:lstStyle/>
        <a:p>
          <a:endParaRPr lang="ru-RU"/>
        </a:p>
      </dgm:t>
    </dgm:pt>
    <dgm:pt modelId="{237193E2-73BA-4216-BB6D-F0B95C716D06}" type="sibTrans" cxnId="{D9D6C476-70F4-40E2-8491-913C91B532F8}">
      <dgm:prSet/>
      <dgm:spPr/>
      <dgm:t>
        <a:bodyPr/>
        <a:lstStyle/>
        <a:p>
          <a:endParaRPr lang="ru-RU"/>
        </a:p>
      </dgm:t>
    </dgm:pt>
    <dgm:pt modelId="{1AE13D0C-7C0A-4C63-9E45-B03C39C8E8B9}">
      <dgm:prSet/>
      <dgm:spPr/>
      <dgm:t>
        <a:bodyPr/>
        <a:lstStyle/>
        <a:p>
          <a:r>
            <a:rPr lang="ru-RU" dirty="0" smtClean="0"/>
            <a:t>17 третий лишний</a:t>
          </a:r>
        </a:p>
      </dgm:t>
    </dgm:pt>
    <dgm:pt modelId="{A2668936-9AD7-46D9-80CE-B6C9444E91C9}" type="parTrans" cxnId="{2D7E8AB3-E09B-41CA-B0E1-81AC806C40B4}">
      <dgm:prSet/>
      <dgm:spPr/>
      <dgm:t>
        <a:bodyPr/>
        <a:lstStyle/>
        <a:p>
          <a:endParaRPr lang="ru-RU"/>
        </a:p>
      </dgm:t>
    </dgm:pt>
    <dgm:pt modelId="{BED13E8E-C120-409F-82D5-672AEA373CDC}" type="sibTrans" cxnId="{2D7E8AB3-E09B-41CA-B0E1-81AC806C40B4}">
      <dgm:prSet/>
      <dgm:spPr/>
      <dgm:t>
        <a:bodyPr/>
        <a:lstStyle/>
        <a:p>
          <a:endParaRPr lang="ru-RU"/>
        </a:p>
      </dgm:t>
    </dgm:pt>
    <dgm:pt modelId="{179C554B-0DBB-4FD1-8E38-4CB6494B4DE0}">
      <dgm:prSet/>
      <dgm:spPr/>
      <dgm:t>
        <a:bodyPr/>
        <a:lstStyle/>
        <a:p>
          <a:r>
            <a:rPr lang="ru-RU" dirty="0" smtClean="0"/>
            <a:t>28 Лицензионное соглашение</a:t>
          </a:r>
        </a:p>
      </dgm:t>
    </dgm:pt>
    <dgm:pt modelId="{054730D1-7E75-4E49-9E1A-C7DE70FF90B8}" type="parTrans" cxnId="{6676BA5C-6500-4656-AC44-843640834CDD}">
      <dgm:prSet/>
      <dgm:spPr/>
      <dgm:t>
        <a:bodyPr/>
        <a:lstStyle/>
        <a:p>
          <a:endParaRPr lang="ru-RU"/>
        </a:p>
      </dgm:t>
    </dgm:pt>
    <dgm:pt modelId="{CEC5AE33-B523-4B27-B49B-8553AD311D6B}" type="sibTrans" cxnId="{6676BA5C-6500-4656-AC44-843640834CDD}">
      <dgm:prSet/>
      <dgm:spPr/>
      <dgm:t>
        <a:bodyPr/>
        <a:lstStyle/>
        <a:p>
          <a:endParaRPr lang="ru-RU"/>
        </a:p>
      </dgm:t>
    </dgm:pt>
    <dgm:pt modelId="{85252178-F283-4E4C-A8BC-2DEBD1BA1B1D}">
      <dgm:prSet/>
      <dgm:spPr/>
      <dgm:t>
        <a:bodyPr/>
        <a:lstStyle/>
        <a:p>
          <a:r>
            <a:rPr lang="ru-RU" dirty="0" smtClean="0"/>
            <a:t>29 Пояснительная записка</a:t>
          </a:r>
        </a:p>
      </dgm:t>
    </dgm:pt>
    <dgm:pt modelId="{B3C1EEB3-E7CD-4C88-BAD3-E1AE741656F2}" type="parTrans" cxnId="{48800F85-7BE7-4F70-9437-88AA36BE4342}">
      <dgm:prSet/>
      <dgm:spPr/>
      <dgm:t>
        <a:bodyPr/>
        <a:lstStyle/>
        <a:p>
          <a:endParaRPr lang="ru-RU"/>
        </a:p>
      </dgm:t>
    </dgm:pt>
    <dgm:pt modelId="{09BB4627-BB28-4311-B842-E89360C5BA14}" type="sibTrans" cxnId="{48800F85-7BE7-4F70-9437-88AA36BE4342}">
      <dgm:prSet/>
      <dgm:spPr/>
      <dgm:t>
        <a:bodyPr/>
        <a:lstStyle/>
        <a:p>
          <a:endParaRPr lang="ru-RU"/>
        </a:p>
      </dgm:t>
    </dgm:pt>
    <dgm:pt modelId="{D556CF1A-33F2-4F28-B1E1-8E906455CFDF}" type="pres">
      <dgm:prSet presAssocID="{8C9D2B51-DE13-4325-B6AC-07602567543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77FA0E-BD04-4277-8FF2-6300FCFEE957}" type="pres">
      <dgm:prSet presAssocID="{CF59887D-2C3C-47BA-911D-6DD7790BB281}" presName="root1" presStyleCnt="0"/>
      <dgm:spPr/>
    </dgm:pt>
    <dgm:pt modelId="{372185EF-7D35-4D0C-A34D-03507F930841}" type="pres">
      <dgm:prSet presAssocID="{CF59887D-2C3C-47BA-911D-6DD7790BB281}" presName="LevelOneTextNode" presStyleLbl="node0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A1BC9F-A1D4-456D-8514-F66A0F26579A}" type="pres">
      <dgm:prSet presAssocID="{CF59887D-2C3C-47BA-911D-6DD7790BB281}" presName="level2hierChild" presStyleCnt="0"/>
      <dgm:spPr/>
    </dgm:pt>
    <dgm:pt modelId="{757E7BEA-189D-44D7-84A8-944DD7A0A790}" type="pres">
      <dgm:prSet presAssocID="{E7F9EE64-E421-4EBB-8C2C-657ED8B065B3}" presName="conn2-1" presStyleLbl="parChTrans1D2" presStyleIdx="0" presStyleCnt="9"/>
      <dgm:spPr/>
      <dgm:t>
        <a:bodyPr/>
        <a:lstStyle/>
        <a:p>
          <a:endParaRPr lang="ru-RU"/>
        </a:p>
      </dgm:t>
    </dgm:pt>
    <dgm:pt modelId="{81303DC7-A513-4FFA-9073-4FD36579532B}" type="pres">
      <dgm:prSet presAssocID="{E7F9EE64-E421-4EBB-8C2C-657ED8B065B3}" presName="connTx" presStyleLbl="parChTrans1D2" presStyleIdx="0" presStyleCnt="9"/>
      <dgm:spPr/>
      <dgm:t>
        <a:bodyPr/>
        <a:lstStyle/>
        <a:p>
          <a:endParaRPr lang="ru-RU"/>
        </a:p>
      </dgm:t>
    </dgm:pt>
    <dgm:pt modelId="{448D4236-E03D-4505-8E8C-AFE68FA01965}" type="pres">
      <dgm:prSet presAssocID="{C6C36F35-8911-4288-9A5F-34ADB32D9ECC}" presName="root2" presStyleCnt="0"/>
      <dgm:spPr/>
    </dgm:pt>
    <dgm:pt modelId="{F959A823-C1F3-4BD0-A564-84AA9E1BDB7D}" type="pres">
      <dgm:prSet presAssocID="{C6C36F35-8911-4288-9A5F-34ADB32D9ECC}" presName="LevelTwoTextNode" presStyleLbl="node2" presStyleIdx="0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F0B266-1D19-48C8-BD2B-A708199914A7}" type="pres">
      <dgm:prSet presAssocID="{C6C36F35-8911-4288-9A5F-34ADB32D9ECC}" presName="level3hierChild" presStyleCnt="0"/>
      <dgm:spPr/>
    </dgm:pt>
    <dgm:pt modelId="{0DF66CE1-EE70-469B-AECF-8B700CB16456}" type="pres">
      <dgm:prSet presAssocID="{2C7C6C0E-F64D-4E97-B4C5-567E3D445DBE}" presName="conn2-1" presStyleLbl="parChTrans1D2" presStyleIdx="1" presStyleCnt="9"/>
      <dgm:spPr/>
      <dgm:t>
        <a:bodyPr/>
        <a:lstStyle/>
        <a:p>
          <a:endParaRPr lang="ru-RU"/>
        </a:p>
      </dgm:t>
    </dgm:pt>
    <dgm:pt modelId="{53D86B6C-3096-4A4D-88C2-C76D9C4B52F8}" type="pres">
      <dgm:prSet presAssocID="{2C7C6C0E-F64D-4E97-B4C5-567E3D445DBE}" presName="connTx" presStyleLbl="parChTrans1D2" presStyleIdx="1" presStyleCnt="9"/>
      <dgm:spPr/>
      <dgm:t>
        <a:bodyPr/>
        <a:lstStyle/>
        <a:p>
          <a:endParaRPr lang="ru-RU"/>
        </a:p>
      </dgm:t>
    </dgm:pt>
    <dgm:pt modelId="{E3D11F20-8F4A-44FA-8E83-D2484B666BFF}" type="pres">
      <dgm:prSet presAssocID="{456E073A-CB1A-4BB3-BD29-DF7FFE9A12AA}" presName="root2" presStyleCnt="0"/>
      <dgm:spPr/>
    </dgm:pt>
    <dgm:pt modelId="{501F1046-EF85-4592-8003-BD3E6D04410A}" type="pres">
      <dgm:prSet presAssocID="{456E073A-CB1A-4BB3-BD29-DF7FFE9A12AA}" presName="LevelTwoTextNode" presStyleLbl="node2" presStyleIdx="1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B2A7FC-7BEA-4BCB-8344-0F5EAC53A329}" type="pres">
      <dgm:prSet presAssocID="{456E073A-CB1A-4BB3-BD29-DF7FFE9A12AA}" presName="level3hierChild" presStyleCnt="0"/>
      <dgm:spPr/>
    </dgm:pt>
    <dgm:pt modelId="{5B192960-76F0-49BF-991D-B2D5D07C7ED6}" type="pres">
      <dgm:prSet presAssocID="{2B19AE4C-0A95-4EAC-8838-B6185F48EE3F}" presName="conn2-1" presStyleLbl="parChTrans1D2" presStyleIdx="2" presStyleCnt="9"/>
      <dgm:spPr/>
      <dgm:t>
        <a:bodyPr/>
        <a:lstStyle/>
        <a:p>
          <a:endParaRPr lang="ru-RU"/>
        </a:p>
      </dgm:t>
    </dgm:pt>
    <dgm:pt modelId="{D8A0D5C2-C731-4270-9222-D32F0BD05C13}" type="pres">
      <dgm:prSet presAssocID="{2B19AE4C-0A95-4EAC-8838-B6185F48EE3F}" presName="connTx" presStyleLbl="parChTrans1D2" presStyleIdx="2" presStyleCnt="9"/>
      <dgm:spPr/>
      <dgm:t>
        <a:bodyPr/>
        <a:lstStyle/>
        <a:p>
          <a:endParaRPr lang="ru-RU"/>
        </a:p>
      </dgm:t>
    </dgm:pt>
    <dgm:pt modelId="{AAB90BCB-8FF8-4655-BDBF-83D0425E1183}" type="pres">
      <dgm:prSet presAssocID="{5B37AAA7-8E63-41DD-8474-1266EC225639}" presName="root2" presStyleCnt="0"/>
      <dgm:spPr/>
    </dgm:pt>
    <dgm:pt modelId="{4D7A4189-D358-420D-AA42-7B753963A472}" type="pres">
      <dgm:prSet presAssocID="{5B37AAA7-8E63-41DD-8474-1266EC225639}" presName="LevelTwoTextNode" presStyleLbl="node2" presStyleIdx="2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E6385E-D172-4930-B6DC-C21266D90166}" type="pres">
      <dgm:prSet presAssocID="{5B37AAA7-8E63-41DD-8474-1266EC225639}" presName="level3hierChild" presStyleCnt="0"/>
      <dgm:spPr/>
    </dgm:pt>
    <dgm:pt modelId="{AA02A3C7-A9D0-4DC2-922F-0DDD00D8CAAD}" type="pres">
      <dgm:prSet presAssocID="{054730D1-7E75-4E49-9E1A-C7DE70FF90B8}" presName="conn2-1" presStyleLbl="parChTrans1D2" presStyleIdx="3" presStyleCnt="9"/>
      <dgm:spPr/>
      <dgm:t>
        <a:bodyPr/>
        <a:lstStyle/>
        <a:p>
          <a:endParaRPr lang="ru-RU"/>
        </a:p>
      </dgm:t>
    </dgm:pt>
    <dgm:pt modelId="{F3DDB350-135A-45F5-909B-1BD70327C0DD}" type="pres">
      <dgm:prSet presAssocID="{054730D1-7E75-4E49-9E1A-C7DE70FF90B8}" presName="connTx" presStyleLbl="parChTrans1D2" presStyleIdx="3" presStyleCnt="9"/>
      <dgm:spPr/>
      <dgm:t>
        <a:bodyPr/>
        <a:lstStyle/>
        <a:p>
          <a:endParaRPr lang="ru-RU"/>
        </a:p>
      </dgm:t>
    </dgm:pt>
    <dgm:pt modelId="{56454C2F-6154-4AB5-95B5-4C806CCC025E}" type="pres">
      <dgm:prSet presAssocID="{179C554B-0DBB-4FD1-8E38-4CB6494B4DE0}" presName="root2" presStyleCnt="0"/>
      <dgm:spPr/>
    </dgm:pt>
    <dgm:pt modelId="{64C0878E-40BA-494A-B376-7BB580356731}" type="pres">
      <dgm:prSet presAssocID="{179C554B-0DBB-4FD1-8E38-4CB6494B4DE0}" presName="LevelTwoTextNode" presStyleLbl="node2" presStyleIdx="3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D74FD0-B1B2-4B85-BACB-EF61953078FC}" type="pres">
      <dgm:prSet presAssocID="{179C554B-0DBB-4FD1-8E38-4CB6494B4DE0}" presName="level3hierChild" presStyleCnt="0"/>
      <dgm:spPr/>
    </dgm:pt>
    <dgm:pt modelId="{DF25F3F8-83C6-49B0-AF50-D4A328FDB997}" type="pres">
      <dgm:prSet presAssocID="{B3C1EEB3-E7CD-4C88-BAD3-E1AE741656F2}" presName="conn2-1" presStyleLbl="parChTrans1D2" presStyleIdx="4" presStyleCnt="9"/>
      <dgm:spPr/>
      <dgm:t>
        <a:bodyPr/>
        <a:lstStyle/>
        <a:p>
          <a:endParaRPr lang="ru-RU"/>
        </a:p>
      </dgm:t>
    </dgm:pt>
    <dgm:pt modelId="{2404CDBA-F789-41C1-A03D-661FF1FFEFE2}" type="pres">
      <dgm:prSet presAssocID="{B3C1EEB3-E7CD-4C88-BAD3-E1AE741656F2}" presName="connTx" presStyleLbl="parChTrans1D2" presStyleIdx="4" presStyleCnt="9"/>
      <dgm:spPr/>
      <dgm:t>
        <a:bodyPr/>
        <a:lstStyle/>
        <a:p>
          <a:endParaRPr lang="ru-RU"/>
        </a:p>
      </dgm:t>
    </dgm:pt>
    <dgm:pt modelId="{D887E5D3-19FD-4BB5-A986-575EF0C8FFCC}" type="pres">
      <dgm:prSet presAssocID="{85252178-F283-4E4C-A8BC-2DEBD1BA1B1D}" presName="root2" presStyleCnt="0"/>
      <dgm:spPr/>
    </dgm:pt>
    <dgm:pt modelId="{6D615C50-B508-4A84-9519-51568888CF49}" type="pres">
      <dgm:prSet presAssocID="{85252178-F283-4E4C-A8BC-2DEBD1BA1B1D}" presName="LevelTwoTextNode" presStyleLbl="node2" presStyleIdx="4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024880-C246-443F-8CFC-FB3A093EEFD3}" type="pres">
      <dgm:prSet presAssocID="{85252178-F283-4E4C-A8BC-2DEBD1BA1B1D}" presName="level3hierChild" presStyleCnt="0"/>
      <dgm:spPr/>
    </dgm:pt>
    <dgm:pt modelId="{44FC5AA0-62A9-401E-99E4-2B9D36C36F6F}" type="pres">
      <dgm:prSet presAssocID="{CCAB2AEC-4625-400C-A770-CF1D09FA1F26}" presName="root1" presStyleCnt="0"/>
      <dgm:spPr/>
    </dgm:pt>
    <dgm:pt modelId="{AC9F2BFF-C6F1-4D16-9021-31CE7031F421}" type="pres">
      <dgm:prSet presAssocID="{CCAB2AEC-4625-400C-A770-CF1D09FA1F26}" presName="LevelOneTextNode" presStyleLbl="node0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A2749E-5DC8-4609-BE62-B50201CE0B7A}" type="pres">
      <dgm:prSet presAssocID="{CCAB2AEC-4625-400C-A770-CF1D09FA1F26}" presName="level2hierChild" presStyleCnt="0"/>
      <dgm:spPr/>
    </dgm:pt>
    <dgm:pt modelId="{98679BE1-70F0-4E86-B33F-A0CEFD5498CE}" type="pres">
      <dgm:prSet presAssocID="{E82D1746-B084-4EA2-85E8-A35793AFEECE}" presName="root1" presStyleCnt="0"/>
      <dgm:spPr/>
    </dgm:pt>
    <dgm:pt modelId="{A6894B84-8FB7-41E3-BDD9-948E0E66DF5C}" type="pres">
      <dgm:prSet presAssocID="{E82D1746-B084-4EA2-85E8-A35793AFEECE}" presName="LevelOneTextNode" presStyleLbl="node0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F2CAAC-9DCE-42C1-92CF-EA50A179ED18}" type="pres">
      <dgm:prSet presAssocID="{E82D1746-B084-4EA2-85E8-A35793AFEECE}" presName="level2hierChild" presStyleCnt="0"/>
      <dgm:spPr/>
    </dgm:pt>
    <dgm:pt modelId="{CDDD4ABE-00C6-454B-90BC-D99E6607B3D9}" type="pres">
      <dgm:prSet presAssocID="{1ACE70BA-43A1-4D20-83E3-3BE4F6792C4D}" presName="root1" presStyleCnt="0"/>
      <dgm:spPr/>
    </dgm:pt>
    <dgm:pt modelId="{27E37A43-0040-4A0D-9824-4C17EE3172DF}" type="pres">
      <dgm:prSet presAssocID="{1ACE70BA-43A1-4D20-83E3-3BE4F6792C4D}" presName="LevelOneTextNode" presStyleLbl="node0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71765D-31C6-4748-8E85-4FC571C163D8}" type="pres">
      <dgm:prSet presAssocID="{1ACE70BA-43A1-4D20-83E3-3BE4F6792C4D}" presName="level2hierChild" presStyleCnt="0"/>
      <dgm:spPr/>
    </dgm:pt>
    <dgm:pt modelId="{3A181AD2-FFAF-485D-8AE6-C19F01ADFDF5}" type="pres">
      <dgm:prSet presAssocID="{8ADDE608-275C-4F1F-8F43-85D06CF96594}" presName="root1" presStyleCnt="0"/>
      <dgm:spPr/>
    </dgm:pt>
    <dgm:pt modelId="{F28C714C-576B-4155-A416-98D38DB78DE1}" type="pres">
      <dgm:prSet presAssocID="{8ADDE608-275C-4F1F-8F43-85D06CF96594}" presName="LevelOneTextNode" presStyleLbl="node0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F7504E-486D-43E8-BEFC-EA79AC2D98DA}" type="pres">
      <dgm:prSet presAssocID="{8ADDE608-275C-4F1F-8F43-85D06CF96594}" presName="level2hierChild" presStyleCnt="0"/>
      <dgm:spPr/>
    </dgm:pt>
    <dgm:pt modelId="{84D9AEE3-77BC-4AC5-9103-C9B3ED1DAFB9}" type="pres">
      <dgm:prSet presAssocID="{1D5195C8-23EE-464D-981C-D16E58D77C63}" presName="conn2-1" presStyleLbl="parChTrans1D2" presStyleIdx="5" presStyleCnt="9"/>
      <dgm:spPr/>
      <dgm:t>
        <a:bodyPr/>
        <a:lstStyle/>
        <a:p>
          <a:endParaRPr lang="ru-RU"/>
        </a:p>
      </dgm:t>
    </dgm:pt>
    <dgm:pt modelId="{DA2C99CB-6A1F-40A8-BB70-83F56595FF14}" type="pres">
      <dgm:prSet presAssocID="{1D5195C8-23EE-464D-981C-D16E58D77C63}" presName="connTx" presStyleLbl="parChTrans1D2" presStyleIdx="5" presStyleCnt="9"/>
      <dgm:spPr/>
      <dgm:t>
        <a:bodyPr/>
        <a:lstStyle/>
        <a:p>
          <a:endParaRPr lang="ru-RU"/>
        </a:p>
      </dgm:t>
    </dgm:pt>
    <dgm:pt modelId="{098B76C8-D3B0-426D-8FFC-E9BCE50430D9}" type="pres">
      <dgm:prSet presAssocID="{DAF16938-C5E5-48E9-A336-556414B92D6A}" presName="root2" presStyleCnt="0"/>
      <dgm:spPr/>
    </dgm:pt>
    <dgm:pt modelId="{EDB44CEF-B9DA-434D-901F-957D1BAC1121}" type="pres">
      <dgm:prSet presAssocID="{DAF16938-C5E5-48E9-A336-556414B92D6A}" presName="LevelTwoTextNode" presStyleLbl="node2" presStyleIdx="5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426708-27C0-486A-B983-D13ADA6D5D26}" type="pres">
      <dgm:prSet presAssocID="{DAF16938-C5E5-48E9-A336-556414B92D6A}" presName="level3hierChild" presStyleCnt="0"/>
      <dgm:spPr/>
    </dgm:pt>
    <dgm:pt modelId="{6A5C67D3-B3AF-49B2-8F58-C29CF9C0EA88}" type="pres">
      <dgm:prSet presAssocID="{463D0A20-4C2F-4EF4-8989-29298C89E763}" presName="conn2-1" presStyleLbl="parChTrans1D2" presStyleIdx="6" presStyleCnt="9"/>
      <dgm:spPr/>
      <dgm:t>
        <a:bodyPr/>
        <a:lstStyle/>
        <a:p>
          <a:endParaRPr lang="ru-RU"/>
        </a:p>
      </dgm:t>
    </dgm:pt>
    <dgm:pt modelId="{84570963-04A3-4DA7-B9C6-688BEB2B6410}" type="pres">
      <dgm:prSet presAssocID="{463D0A20-4C2F-4EF4-8989-29298C89E763}" presName="connTx" presStyleLbl="parChTrans1D2" presStyleIdx="6" presStyleCnt="9"/>
      <dgm:spPr/>
      <dgm:t>
        <a:bodyPr/>
        <a:lstStyle/>
        <a:p>
          <a:endParaRPr lang="ru-RU"/>
        </a:p>
      </dgm:t>
    </dgm:pt>
    <dgm:pt modelId="{016822FC-8375-4DE2-B5C7-BC8406E109EC}" type="pres">
      <dgm:prSet presAssocID="{952EDF6C-1556-45C6-89AE-2C462E72B5F8}" presName="root2" presStyleCnt="0"/>
      <dgm:spPr/>
    </dgm:pt>
    <dgm:pt modelId="{C2438326-0CD4-4671-8E2F-8B5C278CD10C}" type="pres">
      <dgm:prSet presAssocID="{952EDF6C-1556-45C6-89AE-2C462E72B5F8}" presName="LevelTwoTextNode" presStyleLbl="node2" presStyleIdx="6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C516EB-F8C0-4C19-930D-CDD6CADFC428}" type="pres">
      <dgm:prSet presAssocID="{952EDF6C-1556-45C6-89AE-2C462E72B5F8}" presName="level3hierChild" presStyleCnt="0"/>
      <dgm:spPr/>
    </dgm:pt>
    <dgm:pt modelId="{94D7BAA8-BEDA-446F-8485-8593F3ECA114}" type="pres">
      <dgm:prSet presAssocID="{EE6433FE-17B7-4E79-A2A6-A5C937E6C90F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349307A7-7EA9-488D-9D21-4C0E4CD67726}" type="pres">
      <dgm:prSet presAssocID="{EE6433FE-17B7-4E79-A2A6-A5C937E6C90F}" presName="connTx" presStyleLbl="parChTrans1D3" presStyleIdx="0" presStyleCnt="4"/>
      <dgm:spPr/>
      <dgm:t>
        <a:bodyPr/>
        <a:lstStyle/>
        <a:p>
          <a:endParaRPr lang="ru-RU"/>
        </a:p>
      </dgm:t>
    </dgm:pt>
    <dgm:pt modelId="{3BBA5EE2-586C-40F6-BD15-C9FDFAB6D9E5}" type="pres">
      <dgm:prSet presAssocID="{4B64250C-AE64-46A3-9D1F-4C497103D1F9}" presName="root2" presStyleCnt="0"/>
      <dgm:spPr/>
    </dgm:pt>
    <dgm:pt modelId="{01D5B6C0-DE23-478F-8649-429815A3EF76}" type="pres">
      <dgm:prSet presAssocID="{4B64250C-AE64-46A3-9D1F-4C497103D1F9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703764-A13C-485F-A0EA-643FE209B097}" type="pres">
      <dgm:prSet presAssocID="{4B64250C-AE64-46A3-9D1F-4C497103D1F9}" presName="level3hierChild" presStyleCnt="0"/>
      <dgm:spPr/>
    </dgm:pt>
    <dgm:pt modelId="{CAA547E6-AC3A-4479-A68A-AE98F8D1053F}" type="pres">
      <dgm:prSet presAssocID="{128E1E4C-0BB6-44C3-97D6-14932DA6A3E4}" presName="conn2-1" presStyleLbl="parChTrans1D4" presStyleIdx="0" presStyleCnt="6"/>
      <dgm:spPr/>
      <dgm:t>
        <a:bodyPr/>
        <a:lstStyle/>
        <a:p>
          <a:endParaRPr lang="ru-RU"/>
        </a:p>
      </dgm:t>
    </dgm:pt>
    <dgm:pt modelId="{2F5B4540-52BC-42A7-90DC-D6216EFBB1E1}" type="pres">
      <dgm:prSet presAssocID="{128E1E4C-0BB6-44C3-97D6-14932DA6A3E4}" presName="connTx" presStyleLbl="parChTrans1D4" presStyleIdx="0" presStyleCnt="6"/>
      <dgm:spPr/>
      <dgm:t>
        <a:bodyPr/>
        <a:lstStyle/>
        <a:p>
          <a:endParaRPr lang="ru-RU"/>
        </a:p>
      </dgm:t>
    </dgm:pt>
    <dgm:pt modelId="{9ACBCB1A-AC93-4A95-B242-31CE7FBAD2BF}" type="pres">
      <dgm:prSet presAssocID="{9AD31D9E-6DE7-4260-A04F-7F1C55AE8181}" presName="root2" presStyleCnt="0"/>
      <dgm:spPr/>
    </dgm:pt>
    <dgm:pt modelId="{43CCA43B-C818-4C5D-8BF6-29FFCA7B859A}" type="pres">
      <dgm:prSet presAssocID="{9AD31D9E-6DE7-4260-A04F-7F1C55AE8181}" presName="LevelTwoTextNode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00C1D2-E954-4FFC-BBE6-DC741CA84F4E}" type="pres">
      <dgm:prSet presAssocID="{9AD31D9E-6DE7-4260-A04F-7F1C55AE8181}" presName="level3hierChild" presStyleCnt="0"/>
      <dgm:spPr/>
    </dgm:pt>
    <dgm:pt modelId="{9C9F9646-59BD-4782-8DBA-E115EBEF782A}" type="pres">
      <dgm:prSet presAssocID="{71124276-1092-41B5-BC2A-8F954D6285D3}" presName="conn2-1" presStyleLbl="parChTrans1D4" presStyleIdx="1" presStyleCnt="6"/>
      <dgm:spPr/>
      <dgm:t>
        <a:bodyPr/>
        <a:lstStyle/>
        <a:p>
          <a:endParaRPr lang="ru-RU"/>
        </a:p>
      </dgm:t>
    </dgm:pt>
    <dgm:pt modelId="{C7EFB421-1C61-4879-A71D-D896D1637336}" type="pres">
      <dgm:prSet presAssocID="{71124276-1092-41B5-BC2A-8F954D6285D3}" presName="connTx" presStyleLbl="parChTrans1D4" presStyleIdx="1" presStyleCnt="6"/>
      <dgm:spPr/>
      <dgm:t>
        <a:bodyPr/>
        <a:lstStyle/>
        <a:p>
          <a:endParaRPr lang="ru-RU"/>
        </a:p>
      </dgm:t>
    </dgm:pt>
    <dgm:pt modelId="{2F2E6363-CEE1-43D5-9708-E4522242B6B5}" type="pres">
      <dgm:prSet presAssocID="{1D66A73C-E4B6-49FF-8986-FBACD808C427}" presName="root2" presStyleCnt="0"/>
      <dgm:spPr/>
    </dgm:pt>
    <dgm:pt modelId="{93A59D21-73E3-4B96-A257-93D406C81C91}" type="pres">
      <dgm:prSet presAssocID="{1D66A73C-E4B6-49FF-8986-FBACD808C427}" presName="LevelTwoTextNode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1FE571-D5A8-48B0-9DCC-3644DBF004FE}" type="pres">
      <dgm:prSet presAssocID="{1D66A73C-E4B6-49FF-8986-FBACD808C427}" presName="level3hierChild" presStyleCnt="0"/>
      <dgm:spPr/>
    </dgm:pt>
    <dgm:pt modelId="{6EE8B4B4-9D30-4A2A-9454-54FEB9E23C57}" type="pres">
      <dgm:prSet presAssocID="{5DECFFEA-1119-4293-AA8F-723E9B7712FD}" presName="conn2-1" presStyleLbl="parChTrans1D4" presStyleIdx="2" presStyleCnt="6"/>
      <dgm:spPr/>
      <dgm:t>
        <a:bodyPr/>
        <a:lstStyle/>
        <a:p>
          <a:endParaRPr lang="ru-RU"/>
        </a:p>
      </dgm:t>
    </dgm:pt>
    <dgm:pt modelId="{BFC6E6FC-1EAE-4195-95BB-05C6B47F7D72}" type="pres">
      <dgm:prSet presAssocID="{5DECFFEA-1119-4293-AA8F-723E9B7712FD}" presName="connTx" presStyleLbl="parChTrans1D4" presStyleIdx="2" presStyleCnt="6"/>
      <dgm:spPr/>
      <dgm:t>
        <a:bodyPr/>
        <a:lstStyle/>
        <a:p>
          <a:endParaRPr lang="ru-RU"/>
        </a:p>
      </dgm:t>
    </dgm:pt>
    <dgm:pt modelId="{DED02C07-1BFE-4888-BD7A-60264B628468}" type="pres">
      <dgm:prSet presAssocID="{F92E11C1-B579-45C1-A833-D97F5DBE2903}" presName="root2" presStyleCnt="0"/>
      <dgm:spPr/>
    </dgm:pt>
    <dgm:pt modelId="{464A4C17-B23E-47D1-8685-89DF3A1C088B}" type="pres">
      <dgm:prSet presAssocID="{F92E11C1-B579-45C1-A833-D97F5DBE2903}" presName="LevelTwoTextNode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F3C671-BDE6-4F4D-B3B5-FC347028E2D6}" type="pres">
      <dgm:prSet presAssocID="{F92E11C1-B579-45C1-A833-D97F5DBE2903}" presName="level3hierChild" presStyleCnt="0"/>
      <dgm:spPr/>
    </dgm:pt>
    <dgm:pt modelId="{B5748541-D66C-4E85-8A9B-EEDE347BBFB8}" type="pres">
      <dgm:prSet presAssocID="{657CF622-6957-46C3-A906-7225D4C6B5CB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00C1B17E-AFF3-4634-90EE-438FA1A45844}" type="pres">
      <dgm:prSet presAssocID="{657CF622-6957-46C3-A906-7225D4C6B5CB}" presName="connTx" presStyleLbl="parChTrans1D3" presStyleIdx="1" presStyleCnt="4"/>
      <dgm:spPr/>
      <dgm:t>
        <a:bodyPr/>
        <a:lstStyle/>
        <a:p>
          <a:endParaRPr lang="ru-RU"/>
        </a:p>
      </dgm:t>
    </dgm:pt>
    <dgm:pt modelId="{FF96F176-6F00-4D2B-8017-BDD89F2E4618}" type="pres">
      <dgm:prSet presAssocID="{B8E891F8-0BE6-482D-A433-554C1B050879}" presName="root2" presStyleCnt="0"/>
      <dgm:spPr/>
    </dgm:pt>
    <dgm:pt modelId="{12920D47-55A8-405B-91E2-8F5158BC4848}" type="pres">
      <dgm:prSet presAssocID="{B8E891F8-0BE6-482D-A433-554C1B050879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3A8AC2-CC74-4FE4-A7AC-AE29A6A0343F}" type="pres">
      <dgm:prSet presAssocID="{B8E891F8-0BE6-482D-A433-554C1B050879}" presName="level3hierChild" presStyleCnt="0"/>
      <dgm:spPr/>
    </dgm:pt>
    <dgm:pt modelId="{178355F5-0C74-4BB3-BCDE-A8B2BC5ACF5E}" type="pres">
      <dgm:prSet presAssocID="{D94776A4-B281-44A8-AB30-9859750C10B3}" presName="root1" presStyleCnt="0"/>
      <dgm:spPr/>
    </dgm:pt>
    <dgm:pt modelId="{9F138AFC-096A-404E-A437-D191CB27E0A4}" type="pres">
      <dgm:prSet presAssocID="{D94776A4-B281-44A8-AB30-9859750C10B3}" presName="LevelOneTextNode" presStyleLbl="node0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A30889-93D5-4A89-BA9F-D1C8A4C6B5FA}" type="pres">
      <dgm:prSet presAssocID="{D94776A4-B281-44A8-AB30-9859750C10B3}" presName="level2hierChild" presStyleCnt="0"/>
      <dgm:spPr/>
    </dgm:pt>
    <dgm:pt modelId="{14B1E9E9-329D-433D-8188-A1EFB8F0AACA}" type="pres">
      <dgm:prSet presAssocID="{BBC40B0F-437E-45AD-87FA-FEDA0EC92C47}" presName="conn2-1" presStyleLbl="parChTrans1D2" presStyleIdx="7" presStyleCnt="9"/>
      <dgm:spPr/>
      <dgm:t>
        <a:bodyPr/>
        <a:lstStyle/>
        <a:p>
          <a:endParaRPr lang="ru-RU"/>
        </a:p>
      </dgm:t>
    </dgm:pt>
    <dgm:pt modelId="{1423E147-1FCA-414E-AD11-AA4369BDC1E4}" type="pres">
      <dgm:prSet presAssocID="{BBC40B0F-437E-45AD-87FA-FEDA0EC92C47}" presName="connTx" presStyleLbl="parChTrans1D2" presStyleIdx="7" presStyleCnt="9"/>
      <dgm:spPr/>
      <dgm:t>
        <a:bodyPr/>
        <a:lstStyle/>
        <a:p>
          <a:endParaRPr lang="ru-RU"/>
        </a:p>
      </dgm:t>
    </dgm:pt>
    <dgm:pt modelId="{7F0E3B17-2A07-40C2-9C69-C992114187AC}" type="pres">
      <dgm:prSet presAssocID="{936891C1-3022-4E62-B7B4-B7141A603955}" presName="root2" presStyleCnt="0"/>
      <dgm:spPr/>
    </dgm:pt>
    <dgm:pt modelId="{6D3F9063-94EC-4591-92C9-DB68E933BB0A}" type="pres">
      <dgm:prSet presAssocID="{936891C1-3022-4E62-B7B4-B7141A603955}" presName="LevelTwoTextNode" presStyleLbl="node2" presStyleIdx="7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4D7B13-6F9C-4EA2-84EC-8E9B73C4A8B4}" type="pres">
      <dgm:prSet presAssocID="{936891C1-3022-4E62-B7B4-B7141A603955}" presName="level3hierChild" presStyleCnt="0"/>
      <dgm:spPr/>
    </dgm:pt>
    <dgm:pt modelId="{7DAF94E7-5452-4109-9CA1-E164FE5C1386}" type="pres">
      <dgm:prSet presAssocID="{A2668936-9AD7-46D9-80CE-B6C9444E91C9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FDE1D768-5152-48F9-94FF-B95D8FA75C59}" type="pres">
      <dgm:prSet presAssocID="{A2668936-9AD7-46D9-80CE-B6C9444E91C9}" presName="connTx" presStyleLbl="parChTrans1D3" presStyleIdx="2" presStyleCnt="4"/>
      <dgm:spPr/>
      <dgm:t>
        <a:bodyPr/>
        <a:lstStyle/>
        <a:p>
          <a:endParaRPr lang="ru-RU"/>
        </a:p>
      </dgm:t>
    </dgm:pt>
    <dgm:pt modelId="{D89B4FE6-BD8B-42A5-A141-30EA9DDD539E}" type="pres">
      <dgm:prSet presAssocID="{1AE13D0C-7C0A-4C63-9E45-B03C39C8E8B9}" presName="root2" presStyleCnt="0"/>
      <dgm:spPr/>
    </dgm:pt>
    <dgm:pt modelId="{559ED167-4873-4554-AE1C-E822A9C60E03}" type="pres">
      <dgm:prSet presAssocID="{1AE13D0C-7C0A-4C63-9E45-B03C39C8E8B9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CB9E29-2D83-41C9-9733-CCF819247F19}" type="pres">
      <dgm:prSet presAssocID="{1AE13D0C-7C0A-4C63-9E45-B03C39C8E8B9}" presName="level3hierChild" presStyleCnt="0"/>
      <dgm:spPr/>
    </dgm:pt>
    <dgm:pt modelId="{9617C4C7-E0E8-4FCE-83FE-88177E0B5F1C}" type="pres">
      <dgm:prSet presAssocID="{634DB279-935A-4F89-B95A-7A866E6A0A44}" presName="conn2-1" presStyleLbl="parChTrans1D4" presStyleIdx="3" presStyleCnt="6"/>
      <dgm:spPr/>
      <dgm:t>
        <a:bodyPr/>
        <a:lstStyle/>
        <a:p>
          <a:endParaRPr lang="ru-RU"/>
        </a:p>
      </dgm:t>
    </dgm:pt>
    <dgm:pt modelId="{CBB1E96D-E138-44C0-A82B-40A8A00753FA}" type="pres">
      <dgm:prSet presAssocID="{634DB279-935A-4F89-B95A-7A866E6A0A44}" presName="connTx" presStyleLbl="parChTrans1D4" presStyleIdx="3" presStyleCnt="6"/>
      <dgm:spPr/>
      <dgm:t>
        <a:bodyPr/>
        <a:lstStyle/>
        <a:p>
          <a:endParaRPr lang="ru-RU"/>
        </a:p>
      </dgm:t>
    </dgm:pt>
    <dgm:pt modelId="{8C03194A-CE63-496C-B752-A722F1744455}" type="pres">
      <dgm:prSet presAssocID="{65AE8F88-18D9-4E4C-8E21-D87EF18CD40C}" presName="root2" presStyleCnt="0"/>
      <dgm:spPr/>
    </dgm:pt>
    <dgm:pt modelId="{F799C551-7DAA-49D4-A070-8D3802B65434}" type="pres">
      <dgm:prSet presAssocID="{65AE8F88-18D9-4E4C-8E21-D87EF18CD40C}" presName="LevelTwoTextNode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A3ED83-6EE1-48BB-83D6-FBFE4A8BD211}" type="pres">
      <dgm:prSet presAssocID="{65AE8F88-18D9-4E4C-8E21-D87EF18CD40C}" presName="level3hierChild" presStyleCnt="0"/>
      <dgm:spPr/>
    </dgm:pt>
    <dgm:pt modelId="{7E285656-31A7-4CEF-A78B-88F5557D3820}" type="pres">
      <dgm:prSet presAssocID="{46F1A6AC-729D-44BA-B93D-191105EA5738}" presName="conn2-1" presStyleLbl="parChTrans1D2" presStyleIdx="8" presStyleCnt="9"/>
      <dgm:spPr/>
      <dgm:t>
        <a:bodyPr/>
        <a:lstStyle/>
        <a:p>
          <a:endParaRPr lang="ru-RU"/>
        </a:p>
      </dgm:t>
    </dgm:pt>
    <dgm:pt modelId="{465A150E-C96B-4ADE-8336-AAE2FC060FB0}" type="pres">
      <dgm:prSet presAssocID="{46F1A6AC-729D-44BA-B93D-191105EA5738}" presName="connTx" presStyleLbl="parChTrans1D2" presStyleIdx="8" presStyleCnt="9"/>
      <dgm:spPr/>
      <dgm:t>
        <a:bodyPr/>
        <a:lstStyle/>
        <a:p>
          <a:endParaRPr lang="ru-RU"/>
        </a:p>
      </dgm:t>
    </dgm:pt>
    <dgm:pt modelId="{536C85E1-CF11-49D4-9255-2E44465E2724}" type="pres">
      <dgm:prSet presAssocID="{158A78EA-334E-40F6-AC9E-B6C751B9609E}" presName="root2" presStyleCnt="0"/>
      <dgm:spPr/>
    </dgm:pt>
    <dgm:pt modelId="{98128C84-AA09-4E6B-B71C-1D4A6A5CFD48}" type="pres">
      <dgm:prSet presAssocID="{158A78EA-334E-40F6-AC9E-B6C751B9609E}" presName="LevelTwoTextNode" presStyleLbl="node2" presStyleIdx="8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007053-0269-4A94-8A9C-28114C8F902E}" type="pres">
      <dgm:prSet presAssocID="{158A78EA-334E-40F6-AC9E-B6C751B9609E}" presName="level3hierChild" presStyleCnt="0"/>
      <dgm:spPr/>
    </dgm:pt>
    <dgm:pt modelId="{249BE4DE-B382-4020-839F-2CB4258E243B}" type="pres">
      <dgm:prSet presAssocID="{2475D119-45BD-47DD-B9A9-B669B114995C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B5C1D13A-699F-4753-871F-ED1925CED305}" type="pres">
      <dgm:prSet presAssocID="{2475D119-45BD-47DD-B9A9-B669B114995C}" presName="connTx" presStyleLbl="parChTrans1D3" presStyleIdx="3" presStyleCnt="4"/>
      <dgm:spPr/>
      <dgm:t>
        <a:bodyPr/>
        <a:lstStyle/>
        <a:p>
          <a:endParaRPr lang="ru-RU"/>
        </a:p>
      </dgm:t>
    </dgm:pt>
    <dgm:pt modelId="{203970B3-F21F-400D-ACD4-88BB05ECAFE5}" type="pres">
      <dgm:prSet presAssocID="{78F77E97-1296-45D7-83E9-64F1FFB7BE75}" presName="root2" presStyleCnt="0"/>
      <dgm:spPr/>
    </dgm:pt>
    <dgm:pt modelId="{DBE49659-52D9-4C8F-8902-EAA8E4798514}" type="pres">
      <dgm:prSet presAssocID="{78F77E97-1296-45D7-83E9-64F1FFB7BE75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501C90-CBEB-49D3-9DE6-27746E760DAD}" type="pres">
      <dgm:prSet presAssocID="{78F77E97-1296-45D7-83E9-64F1FFB7BE75}" presName="level3hierChild" presStyleCnt="0"/>
      <dgm:spPr/>
    </dgm:pt>
    <dgm:pt modelId="{D9F46FC5-35A4-4B79-98C9-E730515BE774}" type="pres">
      <dgm:prSet presAssocID="{C46F8496-9FBC-4CBC-9290-1A1C52121BE6}" presName="conn2-1" presStyleLbl="parChTrans1D4" presStyleIdx="4" presStyleCnt="6"/>
      <dgm:spPr/>
      <dgm:t>
        <a:bodyPr/>
        <a:lstStyle/>
        <a:p>
          <a:endParaRPr lang="ru-RU"/>
        </a:p>
      </dgm:t>
    </dgm:pt>
    <dgm:pt modelId="{C513E1E8-B710-4970-B541-BB44CC26A71F}" type="pres">
      <dgm:prSet presAssocID="{C46F8496-9FBC-4CBC-9290-1A1C52121BE6}" presName="connTx" presStyleLbl="parChTrans1D4" presStyleIdx="4" presStyleCnt="6"/>
      <dgm:spPr/>
      <dgm:t>
        <a:bodyPr/>
        <a:lstStyle/>
        <a:p>
          <a:endParaRPr lang="ru-RU"/>
        </a:p>
      </dgm:t>
    </dgm:pt>
    <dgm:pt modelId="{0F81F2EA-D3FF-45D3-AD78-9FCF68212A8A}" type="pres">
      <dgm:prSet presAssocID="{7A38DFE6-02B5-4EFB-BDA7-880E0B70C54B}" presName="root2" presStyleCnt="0"/>
      <dgm:spPr/>
    </dgm:pt>
    <dgm:pt modelId="{1108A54F-1E70-4216-8A55-F736893884F2}" type="pres">
      <dgm:prSet presAssocID="{7A38DFE6-02B5-4EFB-BDA7-880E0B70C54B}" presName="LevelTwoTextNode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D57928-6DB6-4F4D-8CD1-FC99A23BA722}" type="pres">
      <dgm:prSet presAssocID="{7A38DFE6-02B5-4EFB-BDA7-880E0B70C54B}" presName="level3hierChild" presStyleCnt="0"/>
      <dgm:spPr/>
    </dgm:pt>
    <dgm:pt modelId="{49218225-AA71-4301-9FBE-106F91A07582}" type="pres">
      <dgm:prSet presAssocID="{A9EE93AE-2AD2-4A5E-9A4D-04FAA212C35F}" presName="conn2-1" presStyleLbl="parChTrans1D4" presStyleIdx="5" presStyleCnt="6"/>
      <dgm:spPr/>
      <dgm:t>
        <a:bodyPr/>
        <a:lstStyle/>
        <a:p>
          <a:endParaRPr lang="ru-RU"/>
        </a:p>
      </dgm:t>
    </dgm:pt>
    <dgm:pt modelId="{593B081F-C991-441C-B53F-F72E45FCCB3B}" type="pres">
      <dgm:prSet presAssocID="{A9EE93AE-2AD2-4A5E-9A4D-04FAA212C35F}" presName="connTx" presStyleLbl="parChTrans1D4" presStyleIdx="5" presStyleCnt="6"/>
      <dgm:spPr/>
      <dgm:t>
        <a:bodyPr/>
        <a:lstStyle/>
        <a:p>
          <a:endParaRPr lang="ru-RU"/>
        </a:p>
      </dgm:t>
    </dgm:pt>
    <dgm:pt modelId="{C5D4112A-1CB5-4575-AE4E-F65794B09A92}" type="pres">
      <dgm:prSet presAssocID="{FCB04457-7976-4E7B-B52B-A383C30E15CA}" presName="root2" presStyleCnt="0"/>
      <dgm:spPr/>
    </dgm:pt>
    <dgm:pt modelId="{CA4EA3FD-E4E9-4A4A-8B6A-1C96753C6670}" type="pres">
      <dgm:prSet presAssocID="{FCB04457-7976-4E7B-B52B-A383C30E15CA}" presName="LevelTwoTextNode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7FC94E-8A21-4979-8478-FFE1D5BA4801}" type="pres">
      <dgm:prSet presAssocID="{FCB04457-7976-4E7B-B52B-A383C30E15CA}" presName="level3hierChild" presStyleCnt="0"/>
      <dgm:spPr/>
    </dgm:pt>
  </dgm:ptLst>
  <dgm:cxnLst>
    <dgm:cxn modelId="{B495AFA2-31B2-48FA-8578-9D578314F057}" type="presOf" srcId="{2C7C6C0E-F64D-4E97-B4C5-567E3D445DBE}" destId="{0DF66CE1-EE70-469B-AECF-8B700CB16456}" srcOrd="0" destOrd="0" presId="urn:microsoft.com/office/officeart/2005/8/layout/hierarchy2"/>
    <dgm:cxn modelId="{BAAD272F-0EF0-40E6-BE7A-D1A76BE4DC34}" type="presOf" srcId="{9AD31D9E-6DE7-4260-A04F-7F1C55AE8181}" destId="{43CCA43B-C818-4C5D-8BF6-29FFCA7B859A}" srcOrd="0" destOrd="0" presId="urn:microsoft.com/office/officeart/2005/8/layout/hierarchy2"/>
    <dgm:cxn modelId="{0421EF9A-23ED-491C-B085-BF4AF235774A}" type="presOf" srcId="{CF59887D-2C3C-47BA-911D-6DD7790BB281}" destId="{372185EF-7D35-4D0C-A34D-03507F930841}" srcOrd="0" destOrd="0" presId="urn:microsoft.com/office/officeart/2005/8/layout/hierarchy2"/>
    <dgm:cxn modelId="{2BB3A4A0-FFF1-4CA6-B354-CCC9F9CB9F84}" type="presOf" srcId="{463D0A20-4C2F-4EF4-8989-29298C89E763}" destId="{84570963-04A3-4DA7-B9C6-688BEB2B6410}" srcOrd="1" destOrd="0" presId="urn:microsoft.com/office/officeart/2005/8/layout/hierarchy2"/>
    <dgm:cxn modelId="{707E0C73-156D-46E7-B62D-0A6F46E6C509}" type="presOf" srcId="{2475D119-45BD-47DD-B9A9-B669B114995C}" destId="{B5C1D13A-699F-4753-871F-ED1925CED305}" srcOrd="1" destOrd="0" presId="urn:microsoft.com/office/officeart/2005/8/layout/hierarchy2"/>
    <dgm:cxn modelId="{6675287C-A471-4716-BA86-B21B02E4DFDC}" type="presOf" srcId="{5DECFFEA-1119-4293-AA8F-723E9B7712FD}" destId="{6EE8B4B4-9D30-4A2A-9454-54FEB9E23C57}" srcOrd="0" destOrd="0" presId="urn:microsoft.com/office/officeart/2005/8/layout/hierarchy2"/>
    <dgm:cxn modelId="{48800F85-7BE7-4F70-9437-88AA36BE4342}" srcId="{CF59887D-2C3C-47BA-911D-6DD7790BB281}" destId="{85252178-F283-4E4C-A8BC-2DEBD1BA1B1D}" srcOrd="4" destOrd="0" parTransId="{B3C1EEB3-E7CD-4C88-BAD3-E1AE741656F2}" sibTransId="{09BB4627-BB28-4311-B842-E89360C5BA14}"/>
    <dgm:cxn modelId="{0C252997-2C27-4F29-BF41-F2BE16760D79}" srcId="{8ADDE608-275C-4F1F-8F43-85D06CF96594}" destId="{952EDF6C-1556-45C6-89AE-2C462E72B5F8}" srcOrd="1" destOrd="0" parTransId="{463D0A20-4C2F-4EF4-8989-29298C89E763}" sibTransId="{2B8892FB-DED7-487E-A26A-1E8775464796}"/>
    <dgm:cxn modelId="{2AF46A31-3DB0-4938-996C-DC0005723514}" type="presOf" srcId="{E82D1746-B084-4EA2-85E8-A35793AFEECE}" destId="{A6894B84-8FB7-41E3-BDD9-948E0E66DF5C}" srcOrd="0" destOrd="0" presId="urn:microsoft.com/office/officeart/2005/8/layout/hierarchy2"/>
    <dgm:cxn modelId="{C9D85FA6-8D4F-4001-A601-B96A538A26C9}" type="presOf" srcId="{1D66A73C-E4B6-49FF-8986-FBACD808C427}" destId="{93A59D21-73E3-4B96-A257-93D406C81C91}" srcOrd="0" destOrd="0" presId="urn:microsoft.com/office/officeart/2005/8/layout/hierarchy2"/>
    <dgm:cxn modelId="{0525E8BB-7466-4361-959E-1E239E87DA3A}" type="presOf" srcId="{A9EE93AE-2AD2-4A5E-9A4D-04FAA212C35F}" destId="{593B081F-C991-441C-B53F-F72E45FCCB3B}" srcOrd="1" destOrd="0" presId="urn:microsoft.com/office/officeart/2005/8/layout/hierarchy2"/>
    <dgm:cxn modelId="{8D20F188-C70A-446B-9602-E934496BB14F}" type="presOf" srcId="{128E1E4C-0BB6-44C3-97D6-14932DA6A3E4}" destId="{2F5B4540-52BC-42A7-90DC-D6216EFBB1E1}" srcOrd="1" destOrd="0" presId="urn:microsoft.com/office/officeart/2005/8/layout/hierarchy2"/>
    <dgm:cxn modelId="{42E8B1EB-41A7-4D7B-B6FB-D8EAA2E5EF24}" srcId="{1AE13D0C-7C0A-4C63-9E45-B03C39C8E8B9}" destId="{65AE8F88-18D9-4E4C-8E21-D87EF18CD40C}" srcOrd="0" destOrd="0" parTransId="{634DB279-935A-4F89-B95A-7A866E6A0A44}" sibTransId="{ED81E530-D522-4751-BAF8-086119FF5E9A}"/>
    <dgm:cxn modelId="{E11B8DBB-6DC6-4948-8383-92F9EF557A1B}" type="presOf" srcId="{657CF622-6957-46C3-A906-7225D4C6B5CB}" destId="{00C1B17E-AFF3-4634-90EE-438FA1A45844}" srcOrd="1" destOrd="0" presId="urn:microsoft.com/office/officeart/2005/8/layout/hierarchy2"/>
    <dgm:cxn modelId="{6676BA5C-6500-4656-AC44-843640834CDD}" srcId="{CF59887D-2C3C-47BA-911D-6DD7790BB281}" destId="{179C554B-0DBB-4FD1-8E38-4CB6494B4DE0}" srcOrd="3" destOrd="0" parTransId="{054730D1-7E75-4E49-9E1A-C7DE70FF90B8}" sibTransId="{CEC5AE33-B523-4B27-B49B-8553AD311D6B}"/>
    <dgm:cxn modelId="{FE667985-5212-4794-BCCC-F3A94108EBE8}" type="presOf" srcId="{B8E891F8-0BE6-482D-A433-554C1B050879}" destId="{12920D47-55A8-405B-91E2-8F5158BC4848}" srcOrd="0" destOrd="0" presId="urn:microsoft.com/office/officeart/2005/8/layout/hierarchy2"/>
    <dgm:cxn modelId="{05DA7183-8933-44BB-9435-9DF9CDAE9124}" type="presOf" srcId="{936891C1-3022-4E62-B7B4-B7141A603955}" destId="{6D3F9063-94EC-4591-92C9-DB68E933BB0A}" srcOrd="0" destOrd="0" presId="urn:microsoft.com/office/officeart/2005/8/layout/hierarchy2"/>
    <dgm:cxn modelId="{FE524551-EA62-47F9-9442-B2373C7CC508}" srcId="{8ADDE608-275C-4F1F-8F43-85D06CF96594}" destId="{DAF16938-C5E5-48E9-A336-556414B92D6A}" srcOrd="0" destOrd="0" parTransId="{1D5195C8-23EE-464D-981C-D16E58D77C63}" sibTransId="{BD1619E2-72FE-4D9A-998E-0EFE307BA0D2}"/>
    <dgm:cxn modelId="{271C37A5-C79D-4597-B5E5-DEE1F84D42A4}" type="presOf" srcId="{634DB279-935A-4F89-B95A-7A866E6A0A44}" destId="{CBB1E96D-E138-44C0-A82B-40A8A00753FA}" srcOrd="1" destOrd="0" presId="urn:microsoft.com/office/officeart/2005/8/layout/hierarchy2"/>
    <dgm:cxn modelId="{2D7E8AB3-E09B-41CA-B0E1-81AC806C40B4}" srcId="{936891C1-3022-4E62-B7B4-B7141A603955}" destId="{1AE13D0C-7C0A-4C63-9E45-B03C39C8E8B9}" srcOrd="0" destOrd="0" parTransId="{A2668936-9AD7-46D9-80CE-B6C9444E91C9}" sibTransId="{BED13E8E-C120-409F-82D5-672AEA373CDC}"/>
    <dgm:cxn modelId="{87153D5E-ED11-45EC-805F-8FA41945A5E2}" type="presOf" srcId="{46F1A6AC-729D-44BA-B93D-191105EA5738}" destId="{465A150E-C96B-4ADE-8336-AAE2FC060FB0}" srcOrd="1" destOrd="0" presId="urn:microsoft.com/office/officeart/2005/8/layout/hierarchy2"/>
    <dgm:cxn modelId="{224D0834-4B2A-4102-B8C4-7C949430BC8C}" type="presOf" srcId="{2475D119-45BD-47DD-B9A9-B669B114995C}" destId="{249BE4DE-B382-4020-839F-2CB4258E243B}" srcOrd="0" destOrd="0" presId="urn:microsoft.com/office/officeart/2005/8/layout/hierarchy2"/>
    <dgm:cxn modelId="{9C54FC29-A8FF-4054-9727-F97CBE493881}" srcId="{952EDF6C-1556-45C6-89AE-2C462E72B5F8}" destId="{B8E891F8-0BE6-482D-A433-554C1B050879}" srcOrd="1" destOrd="0" parTransId="{657CF622-6957-46C3-A906-7225D4C6B5CB}" sibTransId="{87149C7C-3D1F-4C60-978E-85ED1817A9D1}"/>
    <dgm:cxn modelId="{EA035CD2-9C6A-499F-B409-3CBDF8375D57}" type="presOf" srcId="{C46F8496-9FBC-4CBC-9290-1A1C52121BE6}" destId="{C513E1E8-B710-4970-B541-BB44CC26A71F}" srcOrd="1" destOrd="0" presId="urn:microsoft.com/office/officeart/2005/8/layout/hierarchy2"/>
    <dgm:cxn modelId="{96DAAFA7-21A9-4070-B07A-46357A70B797}" srcId="{8C9D2B51-DE13-4325-B6AC-07602567543E}" destId="{CCAB2AEC-4625-400C-A770-CF1D09FA1F26}" srcOrd="1" destOrd="0" parTransId="{FA51D121-56C0-42E1-B28D-D4E31132C13A}" sibTransId="{F674F9D9-1B3C-4250-A1B5-CE20984F0ACB}"/>
    <dgm:cxn modelId="{7FE8F212-7654-4972-AC12-24480BCB6FC9}" type="presOf" srcId="{EE6433FE-17B7-4E79-A2A6-A5C937E6C90F}" destId="{94D7BAA8-BEDA-446F-8485-8593F3ECA114}" srcOrd="0" destOrd="0" presId="urn:microsoft.com/office/officeart/2005/8/layout/hierarchy2"/>
    <dgm:cxn modelId="{C61E0B6C-31FE-4011-8544-0E127CF8AD73}" type="presOf" srcId="{2B19AE4C-0A95-4EAC-8838-B6185F48EE3F}" destId="{D8A0D5C2-C731-4270-9222-D32F0BD05C13}" srcOrd="1" destOrd="0" presId="urn:microsoft.com/office/officeart/2005/8/layout/hierarchy2"/>
    <dgm:cxn modelId="{B8B892FC-04B0-47F4-B133-1611A25F28A9}" type="presOf" srcId="{456E073A-CB1A-4BB3-BD29-DF7FFE9A12AA}" destId="{501F1046-EF85-4592-8003-BD3E6D04410A}" srcOrd="0" destOrd="0" presId="urn:microsoft.com/office/officeart/2005/8/layout/hierarchy2"/>
    <dgm:cxn modelId="{A9202C6C-7C1F-4356-AE89-EA9F8B9978BF}" type="presOf" srcId="{78F77E97-1296-45D7-83E9-64F1FFB7BE75}" destId="{DBE49659-52D9-4C8F-8902-EAA8E4798514}" srcOrd="0" destOrd="0" presId="urn:microsoft.com/office/officeart/2005/8/layout/hierarchy2"/>
    <dgm:cxn modelId="{56E1A8A0-6439-4034-A524-F62D265B3A44}" type="presOf" srcId="{634DB279-935A-4F89-B95A-7A866E6A0A44}" destId="{9617C4C7-E0E8-4FCE-83FE-88177E0B5F1C}" srcOrd="0" destOrd="0" presId="urn:microsoft.com/office/officeart/2005/8/layout/hierarchy2"/>
    <dgm:cxn modelId="{ED863A9D-77CC-483A-A033-FC2E0F02B173}" type="presOf" srcId="{B3C1EEB3-E7CD-4C88-BAD3-E1AE741656F2}" destId="{DF25F3F8-83C6-49B0-AF50-D4A328FDB997}" srcOrd="0" destOrd="0" presId="urn:microsoft.com/office/officeart/2005/8/layout/hierarchy2"/>
    <dgm:cxn modelId="{C2259E30-80BC-4242-8DF8-317193153763}" srcId="{78F77E97-1296-45D7-83E9-64F1FFB7BE75}" destId="{7A38DFE6-02B5-4EFB-BDA7-880E0B70C54B}" srcOrd="0" destOrd="0" parTransId="{C46F8496-9FBC-4CBC-9290-1A1C52121BE6}" sibTransId="{88373FD3-8412-4B4B-8007-29C1C33B2DAD}"/>
    <dgm:cxn modelId="{F7E76BDD-D19C-40AE-92FF-EA660E3CBA69}" type="presOf" srcId="{F92E11C1-B579-45C1-A833-D97F5DBE2903}" destId="{464A4C17-B23E-47D1-8685-89DF3A1C088B}" srcOrd="0" destOrd="0" presId="urn:microsoft.com/office/officeart/2005/8/layout/hierarchy2"/>
    <dgm:cxn modelId="{E36900D7-B3FB-4E49-8B59-F3D31ACE2AFC}" type="presOf" srcId="{DAF16938-C5E5-48E9-A336-556414B92D6A}" destId="{EDB44CEF-B9DA-434D-901F-957D1BAC1121}" srcOrd="0" destOrd="0" presId="urn:microsoft.com/office/officeart/2005/8/layout/hierarchy2"/>
    <dgm:cxn modelId="{95EA71DB-C029-4B7C-9CEB-08E068616645}" type="presOf" srcId="{158A78EA-334E-40F6-AC9E-B6C751B9609E}" destId="{98128C84-AA09-4E6B-B71C-1D4A6A5CFD48}" srcOrd="0" destOrd="0" presId="urn:microsoft.com/office/officeart/2005/8/layout/hierarchy2"/>
    <dgm:cxn modelId="{F711CABC-ED5E-4F9C-9256-3C1E71CE6588}" type="presOf" srcId="{1D5195C8-23EE-464D-981C-D16E58D77C63}" destId="{DA2C99CB-6A1F-40A8-BB70-83F56595FF14}" srcOrd="1" destOrd="0" presId="urn:microsoft.com/office/officeart/2005/8/layout/hierarchy2"/>
    <dgm:cxn modelId="{5A832214-E45B-4CCA-9B59-9C188F9D7D05}" srcId="{4B64250C-AE64-46A3-9D1F-4C497103D1F9}" destId="{9AD31D9E-6DE7-4260-A04F-7F1C55AE8181}" srcOrd="0" destOrd="0" parTransId="{128E1E4C-0BB6-44C3-97D6-14932DA6A3E4}" sibTransId="{3C17FAB6-815F-402F-8FEC-44DEA9983C39}"/>
    <dgm:cxn modelId="{1ED0C802-9ED6-4B31-B6B9-998A9630C22B}" type="presOf" srcId="{BBC40B0F-437E-45AD-87FA-FEDA0EC92C47}" destId="{14B1E9E9-329D-433D-8188-A1EFB8F0AACA}" srcOrd="0" destOrd="0" presId="urn:microsoft.com/office/officeart/2005/8/layout/hierarchy2"/>
    <dgm:cxn modelId="{092E487F-D75A-4215-BCD8-A5B4585D2C33}" srcId="{8C9D2B51-DE13-4325-B6AC-07602567543E}" destId="{1ACE70BA-43A1-4D20-83E3-3BE4F6792C4D}" srcOrd="3" destOrd="0" parTransId="{253FA920-DBAF-4254-AA5A-61B7D9A473BE}" sibTransId="{768B805F-D947-49BB-B5CD-C662E245677F}"/>
    <dgm:cxn modelId="{C06E652B-2F7D-402C-9D2A-ADFFAB9A1E58}" type="presOf" srcId="{463D0A20-4C2F-4EF4-8989-29298C89E763}" destId="{6A5C67D3-B3AF-49B2-8F58-C29CF9C0EA88}" srcOrd="0" destOrd="0" presId="urn:microsoft.com/office/officeart/2005/8/layout/hierarchy2"/>
    <dgm:cxn modelId="{3B90E0FD-738D-4B4C-8307-45A3D41A7CD7}" srcId="{D94776A4-B281-44A8-AB30-9859750C10B3}" destId="{158A78EA-334E-40F6-AC9E-B6C751B9609E}" srcOrd="1" destOrd="0" parTransId="{46F1A6AC-729D-44BA-B93D-191105EA5738}" sibTransId="{869681DA-DD00-4755-9678-1D7E018C60EC}"/>
    <dgm:cxn modelId="{8CDB112A-7093-4C42-A0F8-6961A2921EBA}" type="presOf" srcId="{85252178-F283-4E4C-A8BC-2DEBD1BA1B1D}" destId="{6D615C50-B508-4A84-9519-51568888CF49}" srcOrd="0" destOrd="0" presId="urn:microsoft.com/office/officeart/2005/8/layout/hierarchy2"/>
    <dgm:cxn modelId="{00F00881-05B3-48F0-A464-E328090DF9E4}" type="presOf" srcId="{952EDF6C-1556-45C6-89AE-2C462E72B5F8}" destId="{C2438326-0CD4-4671-8E2F-8B5C278CD10C}" srcOrd="0" destOrd="0" presId="urn:microsoft.com/office/officeart/2005/8/layout/hierarchy2"/>
    <dgm:cxn modelId="{C2F0362C-EEBD-447A-B383-087AF71C6B5B}" type="presOf" srcId="{1D5195C8-23EE-464D-981C-D16E58D77C63}" destId="{84D9AEE3-77BC-4AC5-9103-C9B3ED1DAFB9}" srcOrd="0" destOrd="0" presId="urn:microsoft.com/office/officeart/2005/8/layout/hierarchy2"/>
    <dgm:cxn modelId="{1B3AD39C-4F84-48EE-8922-59EEF7C11DC0}" type="presOf" srcId="{A9EE93AE-2AD2-4A5E-9A4D-04FAA212C35F}" destId="{49218225-AA71-4301-9FBE-106F91A07582}" srcOrd="0" destOrd="0" presId="urn:microsoft.com/office/officeart/2005/8/layout/hierarchy2"/>
    <dgm:cxn modelId="{2AE9421C-042C-46EC-92AE-950F75841FB6}" type="presOf" srcId="{2C7C6C0E-F64D-4E97-B4C5-567E3D445DBE}" destId="{53D86B6C-3096-4A4D-88C2-C76D9C4B52F8}" srcOrd="1" destOrd="0" presId="urn:microsoft.com/office/officeart/2005/8/layout/hierarchy2"/>
    <dgm:cxn modelId="{8BCC99EE-D371-4375-89FE-63600FDA70C2}" srcId="{CF59887D-2C3C-47BA-911D-6DD7790BB281}" destId="{C6C36F35-8911-4288-9A5F-34ADB32D9ECC}" srcOrd="0" destOrd="0" parTransId="{E7F9EE64-E421-4EBB-8C2C-657ED8B065B3}" sibTransId="{AC6E160E-5A4E-48F9-89A2-4E3E345FCD68}"/>
    <dgm:cxn modelId="{C226C1CE-512B-404D-94EE-75DCE7740DC7}" type="presOf" srcId="{FCB04457-7976-4E7B-B52B-A383C30E15CA}" destId="{CA4EA3FD-E4E9-4A4A-8B6A-1C96753C6670}" srcOrd="0" destOrd="0" presId="urn:microsoft.com/office/officeart/2005/8/layout/hierarchy2"/>
    <dgm:cxn modelId="{3037959E-80B3-44BC-8CF8-C417B76BD062}" type="presOf" srcId="{71124276-1092-41B5-BC2A-8F954D6285D3}" destId="{C7EFB421-1C61-4879-A71D-D896D1637336}" srcOrd="1" destOrd="0" presId="urn:microsoft.com/office/officeart/2005/8/layout/hierarchy2"/>
    <dgm:cxn modelId="{670FBE1A-9F68-4B90-99C7-3BA7E92DCABB}" type="presOf" srcId="{A2668936-9AD7-46D9-80CE-B6C9444E91C9}" destId="{7DAF94E7-5452-4109-9CA1-E164FE5C1386}" srcOrd="0" destOrd="0" presId="urn:microsoft.com/office/officeart/2005/8/layout/hierarchy2"/>
    <dgm:cxn modelId="{0AF771A6-8CB5-4774-8F30-66B9F083A421}" srcId="{8C9D2B51-DE13-4325-B6AC-07602567543E}" destId="{D94776A4-B281-44A8-AB30-9859750C10B3}" srcOrd="5" destOrd="0" parTransId="{05121F7E-C425-450B-95E0-875C9FC9E49A}" sibTransId="{DA435265-4878-4ADD-B419-35FF1C6A3801}"/>
    <dgm:cxn modelId="{BD12166A-D07A-4347-8E7D-5A6F50240BD8}" type="presOf" srcId="{71124276-1092-41B5-BC2A-8F954D6285D3}" destId="{9C9F9646-59BD-4782-8DBA-E115EBEF782A}" srcOrd="0" destOrd="0" presId="urn:microsoft.com/office/officeart/2005/8/layout/hierarchy2"/>
    <dgm:cxn modelId="{0EB4AB41-F53E-46B0-981E-FEE80D52FDE3}" type="presOf" srcId="{A2668936-9AD7-46D9-80CE-B6C9444E91C9}" destId="{FDE1D768-5152-48F9-94FF-B95D8FA75C59}" srcOrd="1" destOrd="0" presId="urn:microsoft.com/office/officeart/2005/8/layout/hierarchy2"/>
    <dgm:cxn modelId="{AEF6A3F6-7932-494A-A139-F094CB8B3F5D}" type="presOf" srcId="{D94776A4-B281-44A8-AB30-9859750C10B3}" destId="{9F138AFC-096A-404E-A437-D191CB27E0A4}" srcOrd="0" destOrd="0" presId="urn:microsoft.com/office/officeart/2005/8/layout/hierarchy2"/>
    <dgm:cxn modelId="{71A5464C-5F0D-456A-9328-47765E9B5296}" srcId="{8C9D2B51-DE13-4325-B6AC-07602567543E}" destId="{8ADDE608-275C-4F1F-8F43-85D06CF96594}" srcOrd="4" destOrd="0" parTransId="{2B0406AF-0403-420C-B020-B2055C1877AE}" sibTransId="{726F02D0-2371-4F9A-A54D-FDE7D4215ED3}"/>
    <dgm:cxn modelId="{80438B66-7FFD-4600-89EB-8A268C0018F8}" type="presOf" srcId="{8C9D2B51-DE13-4325-B6AC-07602567543E}" destId="{D556CF1A-33F2-4F28-B1E1-8E906455CFDF}" srcOrd="0" destOrd="0" presId="urn:microsoft.com/office/officeart/2005/8/layout/hierarchy2"/>
    <dgm:cxn modelId="{B3B9312B-9224-4EAA-AB97-5AB4041CA8EE}" srcId="{9AD31D9E-6DE7-4260-A04F-7F1C55AE8181}" destId="{1D66A73C-E4B6-49FF-8986-FBACD808C427}" srcOrd="0" destOrd="0" parTransId="{71124276-1092-41B5-BC2A-8F954D6285D3}" sibTransId="{B843DECB-70DA-4D65-97C8-8EEB3BD22F72}"/>
    <dgm:cxn modelId="{37143E67-BEF9-48F0-9B17-46B548324492}" type="presOf" srcId="{054730D1-7E75-4E49-9E1A-C7DE70FF90B8}" destId="{AA02A3C7-A9D0-4DC2-922F-0DDD00D8CAAD}" srcOrd="0" destOrd="0" presId="urn:microsoft.com/office/officeart/2005/8/layout/hierarchy2"/>
    <dgm:cxn modelId="{E4A5886F-C480-4C54-9BEC-1973231E50E3}" type="presOf" srcId="{657CF622-6957-46C3-A906-7225D4C6B5CB}" destId="{B5748541-D66C-4E85-8A9B-EEDE347BBFB8}" srcOrd="0" destOrd="0" presId="urn:microsoft.com/office/officeart/2005/8/layout/hierarchy2"/>
    <dgm:cxn modelId="{9E7E399D-BD3E-43E8-8BAF-DA53978986D0}" type="presOf" srcId="{1AE13D0C-7C0A-4C63-9E45-B03C39C8E8B9}" destId="{559ED167-4873-4554-AE1C-E822A9C60E03}" srcOrd="0" destOrd="0" presId="urn:microsoft.com/office/officeart/2005/8/layout/hierarchy2"/>
    <dgm:cxn modelId="{38EC81AA-8602-405C-BB27-DB64E38CD1ED}" type="presOf" srcId="{128E1E4C-0BB6-44C3-97D6-14932DA6A3E4}" destId="{CAA547E6-AC3A-4479-A68A-AE98F8D1053F}" srcOrd="0" destOrd="0" presId="urn:microsoft.com/office/officeart/2005/8/layout/hierarchy2"/>
    <dgm:cxn modelId="{BC6416CE-6AA1-4F45-B6B1-D5413928D287}" type="presOf" srcId="{5B37AAA7-8E63-41DD-8474-1266EC225639}" destId="{4D7A4189-D358-420D-AA42-7B753963A472}" srcOrd="0" destOrd="0" presId="urn:microsoft.com/office/officeart/2005/8/layout/hierarchy2"/>
    <dgm:cxn modelId="{9101325E-1F89-47D0-8F0E-7CC4822CEF1F}" srcId="{1D66A73C-E4B6-49FF-8986-FBACD808C427}" destId="{F92E11C1-B579-45C1-A833-D97F5DBE2903}" srcOrd="0" destOrd="0" parTransId="{5DECFFEA-1119-4293-AA8F-723E9B7712FD}" sibTransId="{232D5980-D098-4165-AE6A-92F3847E50C7}"/>
    <dgm:cxn modelId="{06C7F9C4-2829-443C-85B0-4E9A432DDBA1}" type="presOf" srcId="{46F1A6AC-729D-44BA-B93D-191105EA5738}" destId="{7E285656-31A7-4CEF-A78B-88F5557D3820}" srcOrd="0" destOrd="0" presId="urn:microsoft.com/office/officeart/2005/8/layout/hierarchy2"/>
    <dgm:cxn modelId="{32A926C3-5483-416D-AF60-559274274513}" srcId="{CF59887D-2C3C-47BA-911D-6DD7790BB281}" destId="{456E073A-CB1A-4BB3-BD29-DF7FFE9A12AA}" srcOrd="1" destOrd="0" parTransId="{2C7C6C0E-F64D-4E97-B4C5-567E3D445DBE}" sibTransId="{A24CA075-D5E2-495E-AF0F-AD0D21F041B8}"/>
    <dgm:cxn modelId="{893686AF-E267-4FA5-B8EA-C913D09D30BF}" srcId="{CF59887D-2C3C-47BA-911D-6DD7790BB281}" destId="{5B37AAA7-8E63-41DD-8474-1266EC225639}" srcOrd="2" destOrd="0" parTransId="{2B19AE4C-0A95-4EAC-8838-B6185F48EE3F}" sibTransId="{7644019E-F419-49B5-92D0-49FC71E94FEB}"/>
    <dgm:cxn modelId="{146632CB-712F-4FDD-8834-59DEED1DBFA9}" type="presOf" srcId="{7A38DFE6-02B5-4EFB-BDA7-880E0B70C54B}" destId="{1108A54F-1E70-4216-8A55-F736893884F2}" srcOrd="0" destOrd="0" presId="urn:microsoft.com/office/officeart/2005/8/layout/hierarchy2"/>
    <dgm:cxn modelId="{7EC765C6-8756-498E-96BF-165B18EA9612}" type="presOf" srcId="{CCAB2AEC-4625-400C-A770-CF1D09FA1F26}" destId="{AC9F2BFF-C6F1-4D16-9021-31CE7031F421}" srcOrd="0" destOrd="0" presId="urn:microsoft.com/office/officeart/2005/8/layout/hierarchy2"/>
    <dgm:cxn modelId="{074CDADF-280C-43C6-BB92-E62C6B993960}" type="presOf" srcId="{054730D1-7E75-4E49-9E1A-C7DE70FF90B8}" destId="{F3DDB350-135A-45F5-909B-1BD70327C0DD}" srcOrd="1" destOrd="0" presId="urn:microsoft.com/office/officeart/2005/8/layout/hierarchy2"/>
    <dgm:cxn modelId="{9D413BDA-68D2-4597-B739-F466B7C686CD}" srcId="{8C9D2B51-DE13-4325-B6AC-07602567543E}" destId="{CF59887D-2C3C-47BA-911D-6DD7790BB281}" srcOrd="0" destOrd="0" parTransId="{3369984A-AF68-43A8-9D7A-21B6FCDB0491}" sibTransId="{2D85D349-C6C9-4AC8-839E-A8951CD3CCE4}"/>
    <dgm:cxn modelId="{D9D6C476-70F4-40E2-8491-913C91B532F8}" srcId="{7A38DFE6-02B5-4EFB-BDA7-880E0B70C54B}" destId="{FCB04457-7976-4E7B-B52B-A383C30E15CA}" srcOrd="0" destOrd="0" parTransId="{A9EE93AE-2AD2-4A5E-9A4D-04FAA212C35F}" sibTransId="{237193E2-73BA-4216-BB6D-F0B95C716D06}"/>
    <dgm:cxn modelId="{FC00DB6F-5734-4C35-B716-DF94CCA15532}" type="presOf" srcId="{C6C36F35-8911-4288-9A5F-34ADB32D9ECC}" destId="{F959A823-C1F3-4BD0-A564-84AA9E1BDB7D}" srcOrd="0" destOrd="0" presId="urn:microsoft.com/office/officeart/2005/8/layout/hierarchy2"/>
    <dgm:cxn modelId="{6FC9704D-962A-4382-952B-71EFA96012AD}" type="presOf" srcId="{65AE8F88-18D9-4E4C-8E21-D87EF18CD40C}" destId="{F799C551-7DAA-49D4-A070-8D3802B65434}" srcOrd="0" destOrd="0" presId="urn:microsoft.com/office/officeart/2005/8/layout/hierarchy2"/>
    <dgm:cxn modelId="{37C21CD6-4EA4-4CC2-8F3A-7BB4C1814946}" type="presOf" srcId="{B3C1EEB3-E7CD-4C88-BAD3-E1AE741656F2}" destId="{2404CDBA-F789-41C1-A03D-661FF1FFEFE2}" srcOrd="1" destOrd="0" presId="urn:microsoft.com/office/officeart/2005/8/layout/hierarchy2"/>
    <dgm:cxn modelId="{22235DE7-C372-40DE-A5EB-9B1662AF0920}" type="presOf" srcId="{EE6433FE-17B7-4E79-A2A6-A5C937E6C90F}" destId="{349307A7-7EA9-488D-9D21-4C0E4CD67726}" srcOrd="1" destOrd="0" presId="urn:microsoft.com/office/officeart/2005/8/layout/hierarchy2"/>
    <dgm:cxn modelId="{E7C357A0-0327-4556-AFDB-0EF74349B43E}" srcId="{8C9D2B51-DE13-4325-B6AC-07602567543E}" destId="{E82D1746-B084-4EA2-85E8-A35793AFEECE}" srcOrd="2" destOrd="0" parTransId="{21BEE9E0-A4B8-4B84-9F54-10422A5AAF1D}" sibTransId="{49E401B2-6CBA-473F-AE59-4D58F9CA6121}"/>
    <dgm:cxn modelId="{898BC030-A2DA-4DF3-BA4D-14CEBE0E9C5D}" type="presOf" srcId="{BBC40B0F-437E-45AD-87FA-FEDA0EC92C47}" destId="{1423E147-1FCA-414E-AD11-AA4369BDC1E4}" srcOrd="1" destOrd="0" presId="urn:microsoft.com/office/officeart/2005/8/layout/hierarchy2"/>
    <dgm:cxn modelId="{8BCF5921-C957-4067-8991-6ADD1CCAFD32}" type="presOf" srcId="{5DECFFEA-1119-4293-AA8F-723E9B7712FD}" destId="{BFC6E6FC-1EAE-4195-95BB-05C6B47F7D72}" srcOrd="1" destOrd="0" presId="urn:microsoft.com/office/officeart/2005/8/layout/hierarchy2"/>
    <dgm:cxn modelId="{2D4CF95D-2617-4F55-B1B0-CD853E36014C}" type="presOf" srcId="{8ADDE608-275C-4F1F-8F43-85D06CF96594}" destId="{F28C714C-576B-4155-A416-98D38DB78DE1}" srcOrd="0" destOrd="0" presId="urn:microsoft.com/office/officeart/2005/8/layout/hierarchy2"/>
    <dgm:cxn modelId="{7775ED8C-3A50-43A2-A201-43CC68B3658C}" type="presOf" srcId="{2B19AE4C-0A95-4EAC-8838-B6185F48EE3F}" destId="{5B192960-76F0-49BF-991D-B2D5D07C7ED6}" srcOrd="0" destOrd="0" presId="urn:microsoft.com/office/officeart/2005/8/layout/hierarchy2"/>
    <dgm:cxn modelId="{F2839643-9BF0-47FF-AA89-F1B87A0761E9}" type="presOf" srcId="{4B64250C-AE64-46A3-9D1F-4C497103D1F9}" destId="{01D5B6C0-DE23-478F-8649-429815A3EF76}" srcOrd="0" destOrd="0" presId="urn:microsoft.com/office/officeart/2005/8/layout/hierarchy2"/>
    <dgm:cxn modelId="{249F9BDB-2A78-4A58-9F42-7BED8184EDED}" type="presOf" srcId="{E7F9EE64-E421-4EBB-8C2C-657ED8B065B3}" destId="{81303DC7-A513-4FFA-9073-4FD36579532B}" srcOrd="1" destOrd="0" presId="urn:microsoft.com/office/officeart/2005/8/layout/hierarchy2"/>
    <dgm:cxn modelId="{942701D8-359E-4C11-AF3C-27FB4756534B}" type="presOf" srcId="{1ACE70BA-43A1-4D20-83E3-3BE4F6792C4D}" destId="{27E37A43-0040-4A0D-9824-4C17EE3172DF}" srcOrd="0" destOrd="0" presId="urn:microsoft.com/office/officeart/2005/8/layout/hierarchy2"/>
    <dgm:cxn modelId="{9010433A-56CE-474C-9943-0A532AB025D2}" type="presOf" srcId="{C46F8496-9FBC-4CBC-9290-1A1C52121BE6}" destId="{D9F46FC5-35A4-4B79-98C9-E730515BE774}" srcOrd="0" destOrd="0" presId="urn:microsoft.com/office/officeart/2005/8/layout/hierarchy2"/>
    <dgm:cxn modelId="{22B3DABF-3B6F-4653-8AE1-280A6351DA5C}" srcId="{158A78EA-334E-40F6-AC9E-B6C751B9609E}" destId="{78F77E97-1296-45D7-83E9-64F1FFB7BE75}" srcOrd="0" destOrd="0" parTransId="{2475D119-45BD-47DD-B9A9-B669B114995C}" sibTransId="{153DC83F-FC00-437F-99D9-F94D48B05D8E}"/>
    <dgm:cxn modelId="{4434486A-7C8B-423B-97C3-19B1C4F20D28}" type="presOf" srcId="{E7F9EE64-E421-4EBB-8C2C-657ED8B065B3}" destId="{757E7BEA-189D-44D7-84A8-944DD7A0A790}" srcOrd="0" destOrd="0" presId="urn:microsoft.com/office/officeart/2005/8/layout/hierarchy2"/>
    <dgm:cxn modelId="{54B48DEE-FE58-49D8-879E-CDFC0F8B9062}" srcId="{952EDF6C-1556-45C6-89AE-2C462E72B5F8}" destId="{4B64250C-AE64-46A3-9D1F-4C497103D1F9}" srcOrd="0" destOrd="0" parTransId="{EE6433FE-17B7-4E79-A2A6-A5C937E6C90F}" sibTransId="{13393B34-1D82-4552-B19B-8F48E3038A6C}"/>
    <dgm:cxn modelId="{25A89E2D-4FD7-49D5-BAC7-A253AEE3E151}" srcId="{D94776A4-B281-44A8-AB30-9859750C10B3}" destId="{936891C1-3022-4E62-B7B4-B7141A603955}" srcOrd="0" destOrd="0" parTransId="{BBC40B0F-437E-45AD-87FA-FEDA0EC92C47}" sibTransId="{BC122ED9-BC36-47C0-BEE2-B4D8FF829A6D}"/>
    <dgm:cxn modelId="{70CA14EA-373B-443D-902D-E6EE913ED1FC}" type="presOf" srcId="{179C554B-0DBB-4FD1-8E38-4CB6494B4DE0}" destId="{64C0878E-40BA-494A-B376-7BB580356731}" srcOrd="0" destOrd="0" presId="urn:microsoft.com/office/officeart/2005/8/layout/hierarchy2"/>
    <dgm:cxn modelId="{5C529767-E1D4-4D19-A7E9-F66BAD159FF6}" type="presParOf" srcId="{D556CF1A-33F2-4F28-B1E1-8E906455CFDF}" destId="{7A77FA0E-BD04-4277-8FF2-6300FCFEE957}" srcOrd="0" destOrd="0" presId="urn:microsoft.com/office/officeart/2005/8/layout/hierarchy2"/>
    <dgm:cxn modelId="{2F79890A-F4EF-4284-AAD0-85BDF5897A52}" type="presParOf" srcId="{7A77FA0E-BD04-4277-8FF2-6300FCFEE957}" destId="{372185EF-7D35-4D0C-A34D-03507F930841}" srcOrd="0" destOrd="0" presId="urn:microsoft.com/office/officeart/2005/8/layout/hierarchy2"/>
    <dgm:cxn modelId="{62C7044B-43E2-4EFD-839A-57B54282BD4F}" type="presParOf" srcId="{7A77FA0E-BD04-4277-8FF2-6300FCFEE957}" destId="{12A1BC9F-A1D4-456D-8514-F66A0F26579A}" srcOrd="1" destOrd="0" presId="urn:microsoft.com/office/officeart/2005/8/layout/hierarchy2"/>
    <dgm:cxn modelId="{EAF1BA4D-9FA2-45B9-8588-67645932D88A}" type="presParOf" srcId="{12A1BC9F-A1D4-456D-8514-F66A0F26579A}" destId="{757E7BEA-189D-44D7-84A8-944DD7A0A790}" srcOrd="0" destOrd="0" presId="urn:microsoft.com/office/officeart/2005/8/layout/hierarchy2"/>
    <dgm:cxn modelId="{67704E8C-15EB-47EB-B1BD-02AE1CBB2253}" type="presParOf" srcId="{757E7BEA-189D-44D7-84A8-944DD7A0A790}" destId="{81303DC7-A513-4FFA-9073-4FD36579532B}" srcOrd="0" destOrd="0" presId="urn:microsoft.com/office/officeart/2005/8/layout/hierarchy2"/>
    <dgm:cxn modelId="{5E6D2677-AB46-45F2-A74D-E980CECDF03D}" type="presParOf" srcId="{12A1BC9F-A1D4-456D-8514-F66A0F26579A}" destId="{448D4236-E03D-4505-8E8C-AFE68FA01965}" srcOrd="1" destOrd="0" presId="urn:microsoft.com/office/officeart/2005/8/layout/hierarchy2"/>
    <dgm:cxn modelId="{93158C82-5AAE-46CA-BC62-18DA324C2124}" type="presParOf" srcId="{448D4236-E03D-4505-8E8C-AFE68FA01965}" destId="{F959A823-C1F3-4BD0-A564-84AA9E1BDB7D}" srcOrd="0" destOrd="0" presId="urn:microsoft.com/office/officeart/2005/8/layout/hierarchy2"/>
    <dgm:cxn modelId="{0A661809-7A4A-49B8-817C-319A24504075}" type="presParOf" srcId="{448D4236-E03D-4505-8E8C-AFE68FA01965}" destId="{84F0B266-1D19-48C8-BD2B-A708199914A7}" srcOrd="1" destOrd="0" presId="urn:microsoft.com/office/officeart/2005/8/layout/hierarchy2"/>
    <dgm:cxn modelId="{99F2AADC-6B50-4500-8262-0B5DE4094AEB}" type="presParOf" srcId="{12A1BC9F-A1D4-456D-8514-F66A0F26579A}" destId="{0DF66CE1-EE70-469B-AECF-8B700CB16456}" srcOrd="2" destOrd="0" presId="urn:microsoft.com/office/officeart/2005/8/layout/hierarchy2"/>
    <dgm:cxn modelId="{41EE21E6-3BF0-4DED-85E9-4EFDC7A12331}" type="presParOf" srcId="{0DF66CE1-EE70-469B-AECF-8B700CB16456}" destId="{53D86B6C-3096-4A4D-88C2-C76D9C4B52F8}" srcOrd="0" destOrd="0" presId="urn:microsoft.com/office/officeart/2005/8/layout/hierarchy2"/>
    <dgm:cxn modelId="{FC6257E8-8AD9-405A-8297-0BFE882DD746}" type="presParOf" srcId="{12A1BC9F-A1D4-456D-8514-F66A0F26579A}" destId="{E3D11F20-8F4A-44FA-8E83-D2484B666BFF}" srcOrd="3" destOrd="0" presId="urn:microsoft.com/office/officeart/2005/8/layout/hierarchy2"/>
    <dgm:cxn modelId="{2707D2F1-83AA-4322-828A-01D4DB9581EC}" type="presParOf" srcId="{E3D11F20-8F4A-44FA-8E83-D2484B666BFF}" destId="{501F1046-EF85-4592-8003-BD3E6D04410A}" srcOrd="0" destOrd="0" presId="urn:microsoft.com/office/officeart/2005/8/layout/hierarchy2"/>
    <dgm:cxn modelId="{C4CB61AE-2802-4EF2-9259-EAFF3EDF3E75}" type="presParOf" srcId="{E3D11F20-8F4A-44FA-8E83-D2484B666BFF}" destId="{BCB2A7FC-7BEA-4BCB-8344-0F5EAC53A329}" srcOrd="1" destOrd="0" presId="urn:microsoft.com/office/officeart/2005/8/layout/hierarchy2"/>
    <dgm:cxn modelId="{5761BD47-1B68-4BD3-AC28-35D811E93696}" type="presParOf" srcId="{12A1BC9F-A1D4-456D-8514-F66A0F26579A}" destId="{5B192960-76F0-49BF-991D-B2D5D07C7ED6}" srcOrd="4" destOrd="0" presId="urn:microsoft.com/office/officeart/2005/8/layout/hierarchy2"/>
    <dgm:cxn modelId="{2CFFFD90-DC76-4CD9-80B1-CF8F260B3403}" type="presParOf" srcId="{5B192960-76F0-49BF-991D-B2D5D07C7ED6}" destId="{D8A0D5C2-C731-4270-9222-D32F0BD05C13}" srcOrd="0" destOrd="0" presId="urn:microsoft.com/office/officeart/2005/8/layout/hierarchy2"/>
    <dgm:cxn modelId="{2398E665-8E76-4B92-BED2-5D1762C62E8D}" type="presParOf" srcId="{12A1BC9F-A1D4-456D-8514-F66A0F26579A}" destId="{AAB90BCB-8FF8-4655-BDBF-83D0425E1183}" srcOrd="5" destOrd="0" presId="urn:microsoft.com/office/officeart/2005/8/layout/hierarchy2"/>
    <dgm:cxn modelId="{11993674-83E9-49B4-BA6D-353D2C1A0A6C}" type="presParOf" srcId="{AAB90BCB-8FF8-4655-BDBF-83D0425E1183}" destId="{4D7A4189-D358-420D-AA42-7B753963A472}" srcOrd="0" destOrd="0" presId="urn:microsoft.com/office/officeart/2005/8/layout/hierarchy2"/>
    <dgm:cxn modelId="{7FF6A7C9-1347-4C47-8399-8EBF521EB4FA}" type="presParOf" srcId="{AAB90BCB-8FF8-4655-BDBF-83D0425E1183}" destId="{B4E6385E-D172-4930-B6DC-C21266D90166}" srcOrd="1" destOrd="0" presId="urn:microsoft.com/office/officeart/2005/8/layout/hierarchy2"/>
    <dgm:cxn modelId="{1F74290B-4032-4C88-938E-60DBD3ABD724}" type="presParOf" srcId="{12A1BC9F-A1D4-456D-8514-F66A0F26579A}" destId="{AA02A3C7-A9D0-4DC2-922F-0DDD00D8CAAD}" srcOrd="6" destOrd="0" presId="urn:microsoft.com/office/officeart/2005/8/layout/hierarchy2"/>
    <dgm:cxn modelId="{220B62FC-DA09-4B7A-8CD7-9B1F7818CD90}" type="presParOf" srcId="{AA02A3C7-A9D0-4DC2-922F-0DDD00D8CAAD}" destId="{F3DDB350-135A-45F5-909B-1BD70327C0DD}" srcOrd="0" destOrd="0" presId="urn:microsoft.com/office/officeart/2005/8/layout/hierarchy2"/>
    <dgm:cxn modelId="{8CF978DE-8B31-45B7-AEBE-42AC130B0659}" type="presParOf" srcId="{12A1BC9F-A1D4-456D-8514-F66A0F26579A}" destId="{56454C2F-6154-4AB5-95B5-4C806CCC025E}" srcOrd="7" destOrd="0" presId="urn:microsoft.com/office/officeart/2005/8/layout/hierarchy2"/>
    <dgm:cxn modelId="{427BE550-7AB5-4E44-8152-BA4A28573750}" type="presParOf" srcId="{56454C2F-6154-4AB5-95B5-4C806CCC025E}" destId="{64C0878E-40BA-494A-B376-7BB580356731}" srcOrd="0" destOrd="0" presId="urn:microsoft.com/office/officeart/2005/8/layout/hierarchy2"/>
    <dgm:cxn modelId="{ED89C435-6C32-47C5-9441-BE36D1D06D06}" type="presParOf" srcId="{56454C2F-6154-4AB5-95B5-4C806CCC025E}" destId="{21D74FD0-B1B2-4B85-BACB-EF61953078FC}" srcOrd="1" destOrd="0" presId="urn:microsoft.com/office/officeart/2005/8/layout/hierarchy2"/>
    <dgm:cxn modelId="{B61D7DCB-F276-4EE1-AE6E-FECBE182CDEF}" type="presParOf" srcId="{12A1BC9F-A1D4-456D-8514-F66A0F26579A}" destId="{DF25F3F8-83C6-49B0-AF50-D4A328FDB997}" srcOrd="8" destOrd="0" presId="urn:microsoft.com/office/officeart/2005/8/layout/hierarchy2"/>
    <dgm:cxn modelId="{1281FF37-4CC2-46CE-B555-ADCE7CA875EE}" type="presParOf" srcId="{DF25F3F8-83C6-49B0-AF50-D4A328FDB997}" destId="{2404CDBA-F789-41C1-A03D-661FF1FFEFE2}" srcOrd="0" destOrd="0" presId="urn:microsoft.com/office/officeart/2005/8/layout/hierarchy2"/>
    <dgm:cxn modelId="{00EBDE93-DAA0-4D14-880C-D40A4846F658}" type="presParOf" srcId="{12A1BC9F-A1D4-456D-8514-F66A0F26579A}" destId="{D887E5D3-19FD-4BB5-A986-575EF0C8FFCC}" srcOrd="9" destOrd="0" presId="urn:microsoft.com/office/officeart/2005/8/layout/hierarchy2"/>
    <dgm:cxn modelId="{94E7FB41-3E34-4AE7-99AB-2993D24E6086}" type="presParOf" srcId="{D887E5D3-19FD-4BB5-A986-575EF0C8FFCC}" destId="{6D615C50-B508-4A84-9519-51568888CF49}" srcOrd="0" destOrd="0" presId="urn:microsoft.com/office/officeart/2005/8/layout/hierarchy2"/>
    <dgm:cxn modelId="{7B6C63BE-032B-490D-9986-6C2C2D705DC4}" type="presParOf" srcId="{D887E5D3-19FD-4BB5-A986-575EF0C8FFCC}" destId="{BD024880-C246-443F-8CFC-FB3A093EEFD3}" srcOrd="1" destOrd="0" presId="urn:microsoft.com/office/officeart/2005/8/layout/hierarchy2"/>
    <dgm:cxn modelId="{D39B8408-CCD1-451B-B3EB-C5299C8DB650}" type="presParOf" srcId="{D556CF1A-33F2-4F28-B1E1-8E906455CFDF}" destId="{44FC5AA0-62A9-401E-99E4-2B9D36C36F6F}" srcOrd="1" destOrd="0" presId="urn:microsoft.com/office/officeart/2005/8/layout/hierarchy2"/>
    <dgm:cxn modelId="{3265CBD0-24A1-48C8-A8C5-7190168C7052}" type="presParOf" srcId="{44FC5AA0-62A9-401E-99E4-2B9D36C36F6F}" destId="{AC9F2BFF-C6F1-4D16-9021-31CE7031F421}" srcOrd="0" destOrd="0" presId="urn:microsoft.com/office/officeart/2005/8/layout/hierarchy2"/>
    <dgm:cxn modelId="{54CC5664-A1CD-4EA4-8588-3ADA92C6A239}" type="presParOf" srcId="{44FC5AA0-62A9-401E-99E4-2B9D36C36F6F}" destId="{50A2749E-5DC8-4609-BE62-B50201CE0B7A}" srcOrd="1" destOrd="0" presId="urn:microsoft.com/office/officeart/2005/8/layout/hierarchy2"/>
    <dgm:cxn modelId="{E75F5EC8-51D4-4EF1-935A-728A97F49B47}" type="presParOf" srcId="{D556CF1A-33F2-4F28-B1E1-8E906455CFDF}" destId="{98679BE1-70F0-4E86-B33F-A0CEFD5498CE}" srcOrd="2" destOrd="0" presId="urn:microsoft.com/office/officeart/2005/8/layout/hierarchy2"/>
    <dgm:cxn modelId="{9AF45B0F-FA2A-41BE-984B-555F336A525E}" type="presParOf" srcId="{98679BE1-70F0-4E86-B33F-A0CEFD5498CE}" destId="{A6894B84-8FB7-41E3-BDD9-948E0E66DF5C}" srcOrd="0" destOrd="0" presId="urn:microsoft.com/office/officeart/2005/8/layout/hierarchy2"/>
    <dgm:cxn modelId="{EB7D1CC0-AF06-4715-B9F7-F154B59F3FCC}" type="presParOf" srcId="{98679BE1-70F0-4E86-B33F-A0CEFD5498CE}" destId="{EBF2CAAC-9DCE-42C1-92CF-EA50A179ED18}" srcOrd="1" destOrd="0" presId="urn:microsoft.com/office/officeart/2005/8/layout/hierarchy2"/>
    <dgm:cxn modelId="{1119CF82-A438-4460-8E40-02644509A8A3}" type="presParOf" srcId="{D556CF1A-33F2-4F28-B1E1-8E906455CFDF}" destId="{CDDD4ABE-00C6-454B-90BC-D99E6607B3D9}" srcOrd="3" destOrd="0" presId="urn:microsoft.com/office/officeart/2005/8/layout/hierarchy2"/>
    <dgm:cxn modelId="{7556D4CC-D1C9-460E-AFB2-D837E922321A}" type="presParOf" srcId="{CDDD4ABE-00C6-454B-90BC-D99E6607B3D9}" destId="{27E37A43-0040-4A0D-9824-4C17EE3172DF}" srcOrd="0" destOrd="0" presId="urn:microsoft.com/office/officeart/2005/8/layout/hierarchy2"/>
    <dgm:cxn modelId="{5B47B3B0-0C39-4AD2-B7D3-797BDCC6375E}" type="presParOf" srcId="{CDDD4ABE-00C6-454B-90BC-D99E6607B3D9}" destId="{BE71765D-31C6-4748-8E85-4FC571C163D8}" srcOrd="1" destOrd="0" presId="urn:microsoft.com/office/officeart/2005/8/layout/hierarchy2"/>
    <dgm:cxn modelId="{7499C1E5-D51E-4598-87F7-CF3AAEFB010F}" type="presParOf" srcId="{D556CF1A-33F2-4F28-B1E1-8E906455CFDF}" destId="{3A181AD2-FFAF-485D-8AE6-C19F01ADFDF5}" srcOrd="4" destOrd="0" presId="urn:microsoft.com/office/officeart/2005/8/layout/hierarchy2"/>
    <dgm:cxn modelId="{4EA27FCC-0816-4665-BA2B-CA55EA8B17F3}" type="presParOf" srcId="{3A181AD2-FFAF-485D-8AE6-C19F01ADFDF5}" destId="{F28C714C-576B-4155-A416-98D38DB78DE1}" srcOrd="0" destOrd="0" presId="urn:microsoft.com/office/officeart/2005/8/layout/hierarchy2"/>
    <dgm:cxn modelId="{D97B173D-8AC8-4202-AB53-A21392037FF2}" type="presParOf" srcId="{3A181AD2-FFAF-485D-8AE6-C19F01ADFDF5}" destId="{C3F7504E-486D-43E8-BEFC-EA79AC2D98DA}" srcOrd="1" destOrd="0" presId="urn:microsoft.com/office/officeart/2005/8/layout/hierarchy2"/>
    <dgm:cxn modelId="{EC173684-236E-4298-BF08-84A3BEE20470}" type="presParOf" srcId="{C3F7504E-486D-43E8-BEFC-EA79AC2D98DA}" destId="{84D9AEE3-77BC-4AC5-9103-C9B3ED1DAFB9}" srcOrd="0" destOrd="0" presId="urn:microsoft.com/office/officeart/2005/8/layout/hierarchy2"/>
    <dgm:cxn modelId="{C8FD5A79-DE07-454F-B910-86933EF436BE}" type="presParOf" srcId="{84D9AEE3-77BC-4AC5-9103-C9B3ED1DAFB9}" destId="{DA2C99CB-6A1F-40A8-BB70-83F56595FF14}" srcOrd="0" destOrd="0" presId="urn:microsoft.com/office/officeart/2005/8/layout/hierarchy2"/>
    <dgm:cxn modelId="{E2F7A1F5-BDD6-4FE6-A0BC-14F1E2494509}" type="presParOf" srcId="{C3F7504E-486D-43E8-BEFC-EA79AC2D98DA}" destId="{098B76C8-D3B0-426D-8FFC-E9BCE50430D9}" srcOrd="1" destOrd="0" presId="urn:microsoft.com/office/officeart/2005/8/layout/hierarchy2"/>
    <dgm:cxn modelId="{EF7AFA33-3897-4802-A5F6-E5F0EEAFB94D}" type="presParOf" srcId="{098B76C8-D3B0-426D-8FFC-E9BCE50430D9}" destId="{EDB44CEF-B9DA-434D-901F-957D1BAC1121}" srcOrd="0" destOrd="0" presId="urn:microsoft.com/office/officeart/2005/8/layout/hierarchy2"/>
    <dgm:cxn modelId="{B717CE51-095E-427E-9D18-CFA045FAADF2}" type="presParOf" srcId="{098B76C8-D3B0-426D-8FFC-E9BCE50430D9}" destId="{02426708-27C0-486A-B983-D13ADA6D5D26}" srcOrd="1" destOrd="0" presId="urn:microsoft.com/office/officeart/2005/8/layout/hierarchy2"/>
    <dgm:cxn modelId="{169BFF8A-52B3-4854-92F9-791E4830D40F}" type="presParOf" srcId="{C3F7504E-486D-43E8-BEFC-EA79AC2D98DA}" destId="{6A5C67D3-B3AF-49B2-8F58-C29CF9C0EA88}" srcOrd="2" destOrd="0" presId="urn:microsoft.com/office/officeart/2005/8/layout/hierarchy2"/>
    <dgm:cxn modelId="{6CB71E49-284E-4C9A-9A4E-BDE427BB198E}" type="presParOf" srcId="{6A5C67D3-B3AF-49B2-8F58-C29CF9C0EA88}" destId="{84570963-04A3-4DA7-B9C6-688BEB2B6410}" srcOrd="0" destOrd="0" presId="urn:microsoft.com/office/officeart/2005/8/layout/hierarchy2"/>
    <dgm:cxn modelId="{DDEE39CA-F2FC-4EED-A460-0ADA25C0DA1D}" type="presParOf" srcId="{C3F7504E-486D-43E8-BEFC-EA79AC2D98DA}" destId="{016822FC-8375-4DE2-B5C7-BC8406E109EC}" srcOrd="3" destOrd="0" presId="urn:microsoft.com/office/officeart/2005/8/layout/hierarchy2"/>
    <dgm:cxn modelId="{E825C4B6-823A-463F-B60D-9AC7922F347A}" type="presParOf" srcId="{016822FC-8375-4DE2-B5C7-BC8406E109EC}" destId="{C2438326-0CD4-4671-8E2F-8B5C278CD10C}" srcOrd="0" destOrd="0" presId="urn:microsoft.com/office/officeart/2005/8/layout/hierarchy2"/>
    <dgm:cxn modelId="{C846AEFA-82F0-4A87-9CC8-98A9E0A923C9}" type="presParOf" srcId="{016822FC-8375-4DE2-B5C7-BC8406E109EC}" destId="{A8C516EB-F8C0-4C19-930D-CDD6CADFC428}" srcOrd="1" destOrd="0" presId="urn:microsoft.com/office/officeart/2005/8/layout/hierarchy2"/>
    <dgm:cxn modelId="{957F87B3-8AD7-4FDF-A282-CA07D7AB4467}" type="presParOf" srcId="{A8C516EB-F8C0-4C19-930D-CDD6CADFC428}" destId="{94D7BAA8-BEDA-446F-8485-8593F3ECA114}" srcOrd="0" destOrd="0" presId="urn:microsoft.com/office/officeart/2005/8/layout/hierarchy2"/>
    <dgm:cxn modelId="{79E1BFF2-F8CA-4024-819E-4EACB2C40ECD}" type="presParOf" srcId="{94D7BAA8-BEDA-446F-8485-8593F3ECA114}" destId="{349307A7-7EA9-488D-9D21-4C0E4CD67726}" srcOrd="0" destOrd="0" presId="urn:microsoft.com/office/officeart/2005/8/layout/hierarchy2"/>
    <dgm:cxn modelId="{17D2755F-260B-47E7-9962-191CAE973563}" type="presParOf" srcId="{A8C516EB-F8C0-4C19-930D-CDD6CADFC428}" destId="{3BBA5EE2-586C-40F6-BD15-C9FDFAB6D9E5}" srcOrd="1" destOrd="0" presId="urn:microsoft.com/office/officeart/2005/8/layout/hierarchy2"/>
    <dgm:cxn modelId="{90625A3F-F2FB-4EBC-ADF2-EB1F867F5B48}" type="presParOf" srcId="{3BBA5EE2-586C-40F6-BD15-C9FDFAB6D9E5}" destId="{01D5B6C0-DE23-478F-8649-429815A3EF76}" srcOrd="0" destOrd="0" presId="urn:microsoft.com/office/officeart/2005/8/layout/hierarchy2"/>
    <dgm:cxn modelId="{C092C0A5-9080-4C46-9B05-094A550C5A97}" type="presParOf" srcId="{3BBA5EE2-586C-40F6-BD15-C9FDFAB6D9E5}" destId="{03703764-A13C-485F-A0EA-643FE209B097}" srcOrd="1" destOrd="0" presId="urn:microsoft.com/office/officeart/2005/8/layout/hierarchy2"/>
    <dgm:cxn modelId="{D8012D1F-A484-4300-B580-C6EAC1059F45}" type="presParOf" srcId="{03703764-A13C-485F-A0EA-643FE209B097}" destId="{CAA547E6-AC3A-4479-A68A-AE98F8D1053F}" srcOrd="0" destOrd="0" presId="urn:microsoft.com/office/officeart/2005/8/layout/hierarchy2"/>
    <dgm:cxn modelId="{D64EEE7F-C237-4907-9B19-8523925D6A02}" type="presParOf" srcId="{CAA547E6-AC3A-4479-A68A-AE98F8D1053F}" destId="{2F5B4540-52BC-42A7-90DC-D6216EFBB1E1}" srcOrd="0" destOrd="0" presId="urn:microsoft.com/office/officeart/2005/8/layout/hierarchy2"/>
    <dgm:cxn modelId="{2EDD524A-A4E5-439D-AE67-6E8517EB955C}" type="presParOf" srcId="{03703764-A13C-485F-A0EA-643FE209B097}" destId="{9ACBCB1A-AC93-4A95-B242-31CE7FBAD2BF}" srcOrd="1" destOrd="0" presId="urn:microsoft.com/office/officeart/2005/8/layout/hierarchy2"/>
    <dgm:cxn modelId="{532C3A35-8166-4B78-BA9A-65B20F5477B7}" type="presParOf" srcId="{9ACBCB1A-AC93-4A95-B242-31CE7FBAD2BF}" destId="{43CCA43B-C818-4C5D-8BF6-29FFCA7B859A}" srcOrd="0" destOrd="0" presId="urn:microsoft.com/office/officeart/2005/8/layout/hierarchy2"/>
    <dgm:cxn modelId="{4F69820D-B632-4F84-B152-356E9D680F05}" type="presParOf" srcId="{9ACBCB1A-AC93-4A95-B242-31CE7FBAD2BF}" destId="{0D00C1D2-E954-4FFC-BBE6-DC741CA84F4E}" srcOrd="1" destOrd="0" presId="urn:microsoft.com/office/officeart/2005/8/layout/hierarchy2"/>
    <dgm:cxn modelId="{CB583C09-574A-4623-9F53-E1AF51E2056B}" type="presParOf" srcId="{0D00C1D2-E954-4FFC-BBE6-DC741CA84F4E}" destId="{9C9F9646-59BD-4782-8DBA-E115EBEF782A}" srcOrd="0" destOrd="0" presId="urn:microsoft.com/office/officeart/2005/8/layout/hierarchy2"/>
    <dgm:cxn modelId="{4138E8F6-81D5-4866-8D25-7F2F15D95189}" type="presParOf" srcId="{9C9F9646-59BD-4782-8DBA-E115EBEF782A}" destId="{C7EFB421-1C61-4879-A71D-D896D1637336}" srcOrd="0" destOrd="0" presId="urn:microsoft.com/office/officeart/2005/8/layout/hierarchy2"/>
    <dgm:cxn modelId="{6BC211F9-CEF2-4FCE-9DEE-C8053EC70B6C}" type="presParOf" srcId="{0D00C1D2-E954-4FFC-BBE6-DC741CA84F4E}" destId="{2F2E6363-CEE1-43D5-9708-E4522242B6B5}" srcOrd="1" destOrd="0" presId="urn:microsoft.com/office/officeart/2005/8/layout/hierarchy2"/>
    <dgm:cxn modelId="{08F1592B-F4C2-4E9A-AE27-EBEDF3052A3B}" type="presParOf" srcId="{2F2E6363-CEE1-43D5-9708-E4522242B6B5}" destId="{93A59D21-73E3-4B96-A257-93D406C81C91}" srcOrd="0" destOrd="0" presId="urn:microsoft.com/office/officeart/2005/8/layout/hierarchy2"/>
    <dgm:cxn modelId="{BF7E847B-F5FD-4D9E-A20B-FCF35D6D10A9}" type="presParOf" srcId="{2F2E6363-CEE1-43D5-9708-E4522242B6B5}" destId="{EB1FE571-D5A8-48B0-9DCC-3644DBF004FE}" srcOrd="1" destOrd="0" presId="urn:microsoft.com/office/officeart/2005/8/layout/hierarchy2"/>
    <dgm:cxn modelId="{30263078-EA3A-487E-BCAA-7697B5D64FB1}" type="presParOf" srcId="{EB1FE571-D5A8-48B0-9DCC-3644DBF004FE}" destId="{6EE8B4B4-9D30-4A2A-9454-54FEB9E23C57}" srcOrd="0" destOrd="0" presId="urn:microsoft.com/office/officeart/2005/8/layout/hierarchy2"/>
    <dgm:cxn modelId="{EA7DCFB2-7413-470B-B22D-FC15E8E697DC}" type="presParOf" srcId="{6EE8B4B4-9D30-4A2A-9454-54FEB9E23C57}" destId="{BFC6E6FC-1EAE-4195-95BB-05C6B47F7D72}" srcOrd="0" destOrd="0" presId="urn:microsoft.com/office/officeart/2005/8/layout/hierarchy2"/>
    <dgm:cxn modelId="{6214EDDC-E77E-445D-A36B-F92424DC5CC4}" type="presParOf" srcId="{EB1FE571-D5A8-48B0-9DCC-3644DBF004FE}" destId="{DED02C07-1BFE-4888-BD7A-60264B628468}" srcOrd="1" destOrd="0" presId="urn:microsoft.com/office/officeart/2005/8/layout/hierarchy2"/>
    <dgm:cxn modelId="{173112F3-000C-4E28-9D42-2CCDF92B975C}" type="presParOf" srcId="{DED02C07-1BFE-4888-BD7A-60264B628468}" destId="{464A4C17-B23E-47D1-8685-89DF3A1C088B}" srcOrd="0" destOrd="0" presId="urn:microsoft.com/office/officeart/2005/8/layout/hierarchy2"/>
    <dgm:cxn modelId="{37AD71A1-435E-4911-887E-43E4BF88CAD8}" type="presParOf" srcId="{DED02C07-1BFE-4888-BD7A-60264B628468}" destId="{70F3C671-BDE6-4F4D-B3B5-FC347028E2D6}" srcOrd="1" destOrd="0" presId="urn:microsoft.com/office/officeart/2005/8/layout/hierarchy2"/>
    <dgm:cxn modelId="{555C4B60-377E-4D16-B4A0-2F351E94805A}" type="presParOf" srcId="{A8C516EB-F8C0-4C19-930D-CDD6CADFC428}" destId="{B5748541-D66C-4E85-8A9B-EEDE347BBFB8}" srcOrd="2" destOrd="0" presId="urn:microsoft.com/office/officeart/2005/8/layout/hierarchy2"/>
    <dgm:cxn modelId="{F667E1F4-D963-4030-9F1E-EB10CD247FF7}" type="presParOf" srcId="{B5748541-D66C-4E85-8A9B-EEDE347BBFB8}" destId="{00C1B17E-AFF3-4634-90EE-438FA1A45844}" srcOrd="0" destOrd="0" presId="urn:microsoft.com/office/officeart/2005/8/layout/hierarchy2"/>
    <dgm:cxn modelId="{B910A72D-1671-4BBB-97CE-A643A8C0CBB3}" type="presParOf" srcId="{A8C516EB-F8C0-4C19-930D-CDD6CADFC428}" destId="{FF96F176-6F00-4D2B-8017-BDD89F2E4618}" srcOrd="3" destOrd="0" presId="urn:microsoft.com/office/officeart/2005/8/layout/hierarchy2"/>
    <dgm:cxn modelId="{7F5DDF3F-D091-4B46-9DC6-A59F708EA499}" type="presParOf" srcId="{FF96F176-6F00-4D2B-8017-BDD89F2E4618}" destId="{12920D47-55A8-405B-91E2-8F5158BC4848}" srcOrd="0" destOrd="0" presId="urn:microsoft.com/office/officeart/2005/8/layout/hierarchy2"/>
    <dgm:cxn modelId="{52681792-4495-42F1-9FDE-0E30BF5257FF}" type="presParOf" srcId="{FF96F176-6F00-4D2B-8017-BDD89F2E4618}" destId="{303A8AC2-CC74-4FE4-A7AC-AE29A6A0343F}" srcOrd="1" destOrd="0" presId="urn:microsoft.com/office/officeart/2005/8/layout/hierarchy2"/>
    <dgm:cxn modelId="{F7A6C454-3E31-4C22-80DC-FC487038C06E}" type="presParOf" srcId="{D556CF1A-33F2-4F28-B1E1-8E906455CFDF}" destId="{178355F5-0C74-4BB3-BCDE-A8B2BC5ACF5E}" srcOrd="5" destOrd="0" presId="urn:microsoft.com/office/officeart/2005/8/layout/hierarchy2"/>
    <dgm:cxn modelId="{485E64DA-BD29-4589-A8EE-C5622BF8AA9A}" type="presParOf" srcId="{178355F5-0C74-4BB3-BCDE-A8B2BC5ACF5E}" destId="{9F138AFC-096A-404E-A437-D191CB27E0A4}" srcOrd="0" destOrd="0" presId="urn:microsoft.com/office/officeart/2005/8/layout/hierarchy2"/>
    <dgm:cxn modelId="{0C57F55E-00B5-49F9-9657-F6EAE4784CDE}" type="presParOf" srcId="{178355F5-0C74-4BB3-BCDE-A8B2BC5ACF5E}" destId="{01A30889-93D5-4A89-BA9F-D1C8A4C6B5FA}" srcOrd="1" destOrd="0" presId="urn:microsoft.com/office/officeart/2005/8/layout/hierarchy2"/>
    <dgm:cxn modelId="{510B05EA-775D-4DE6-942C-B49341CF4C9E}" type="presParOf" srcId="{01A30889-93D5-4A89-BA9F-D1C8A4C6B5FA}" destId="{14B1E9E9-329D-433D-8188-A1EFB8F0AACA}" srcOrd="0" destOrd="0" presId="urn:microsoft.com/office/officeart/2005/8/layout/hierarchy2"/>
    <dgm:cxn modelId="{6AF4D29C-4704-4867-9403-55AB4C02258D}" type="presParOf" srcId="{14B1E9E9-329D-433D-8188-A1EFB8F0AACA}" destId="{1423E147-1FCA-414E-AD11-AA4369BDC1E4}" srcOrd="0" destOrd="0" presId="urn:microsoft.com/office/officeart/2005/8/layout/hierarchy2"/>
    <dgm:cxn modelId="{03F6769F-50C0-4CF5-BF33-125409BFFBF6}" type="presParOf" srcId="{01A30889-93D5-4A89-BA9F-D1C8A4C6B5FA}" destId="{7F0E3B17-2A07-40C2-9C69-C992114187AC}" srcOrd="1" destOrd="0" presId="urn:microsoft.com/office/officeart/2005/8/layout/hierarchy2"/>
    <dgm:cxn modelId="{E763360D-F2B5-45FD-9F71-0937D8730272}" type="presParOf" srcId="{7F0E3B17-2A07-40C2-9C69-C992114187AC}" destId="{6D3F9063-94EC-4591-92C9-DB68E933BB0A}" srcOrd="0" destOrd="0" presId="urn:microsoft.com/office/officeart/2005/8/layout/hierarchy2"/>
    <dgm:cxn modelId="{43670436-CFE9-4E56-9A2F-98482D802C76}" type="presParOf" srcId="{7F0E3B17-2A07-40C2-9C69-C992114187AC}" destId="{9A4D7B13-6F9C-4EA2-84EC-8E9B73C4A8B4}" srcOrd="1" destOrd="0" presId="urn:microsoft.com/office/officeart/2005/8/layout/hierarchy2"/>
    <dgm:cxn modelId="{78DA54C9-348E-400E-868E-947D58818822}" type="presParOf" srcId="{9A4D7B13-6F9C-4EA2-84EC-8E9B73C4A8B4}" destId="{7DAF94E7-5452-4109-9CA1-E164FE5C1386}" srcOrd="0" destOrd="0" presId="urn:microsoft.com/office/officeart/2005/8/layout/hierarchy2"/>
    <dgm:cxn modelId="{9E8E0A48-5E3A-4881-B990-6ED66A878500}" type="presParOf" srcId="{7DAF94E7-5452-4109-9CA1-E164FE5C1386}" destId="{FDE1D768-5152-48F9-94FF-B95D8FA75C59}" srcOrd="0" destOrd="0" presId="urn:microsoft.com/office/officeart/2005/8/layout/hierarchy2"/>
    <dgm:cxn modelId="{6D7C1D8C-344F-4B47-8D89-FC1E9DF34FCE}" type="presParOf" srcId="{9A4D7B13-6F9C-4EA2-84EC-8E9B73C4A8B4}" destId="{D89B4FE6-BD8B-42A5-A141-30EA9DDD539E}" srcOrd="1" destOrd="0" presId="urn:microsoft.com/office/officeart/2005/8/layout/hierarchy2"/>
    <dgm:cxn modelId="{06CCAC76-E234-46B7-B842-04DE2A273D4F}" type="presParOf" srcId="{D89B4FE6-BD8B-42A5-A141-30EA9DDD539E}" destId="{559ED167-4873-4554-AE1C-E822A9C60E03}" srcOrd="0" destOrd="0" presId="urn:microsoft.com/office/officeart/2005/8/layout/hierarchy2"/>
    <dgm:cxn modelId="{49D98352-10E5-43B5-AD0A-457872C45448}" type="presParOf" srcId="{D89B4FE6-BD8B-42A5-A141-30EA9DDD539E}" destId="{CDCB9E29-2D83-41C9-9733-CCF819247F19}" srcOrd="1" destOrd="0" presId="urn:microsoft.com/office/officeart/2005/8/layout/hierarchy2"/>
    <dgm:cxn modelId="{A0B5772E-50CE-479D-AFBD-223A311D1193}" type="presParOf" srcId="{CDCB9E29-2D83-41C9-9733-CCF819247F19}" destId="{9617C4C7-E0E8-4FCE-83FE-88177E0B5F1C}" srcOrd="0" destOrd="0" presId="urn:microsoft.com/office/officeart/2005/8/layout/hierarchy2"/>
    <dgm:cxn modelId="{F0F3857F-3F24-4B08-B700-21E12C06811F}" type="presParOf" srcId="{9617C4C7-E0E8-4FCE-83FE-88177E0B5F1C}" destId="{CBB1E96D-E138-44C0-A82B-40A8A00753FA}" srcOrd="0" destOrd="0" presId="urn:microsoft.com/office/officeart/2005/8/layout/hierarchy2"/>
    <dgm:cxn modelId="{7083AE79-6FE0-49D7-B480-1CADD7469E10}" type="presParOf" srcId="{CDCB9E29-2D83-41C9-9733-CCF819247F19}" destId="{8C03194A-CE63-496C-B752-A722F1744455}" srcOrd="1" destOrd="0" presId="urn:microsoft.com/office/officeart/2005/8/layout/hierarchy2"/>
    <dgm:cxn modelId="{58681551-F999-4BFB-9201-FBCF889126C0}" type="presParOf" srcId="{8C03194A-CE63-496C-B752-A722F1744455}" destId="{F799C551-7DAA-49D4-A070-8D3802B65434}" srcOrd="0" destOrd="0" presId="urn:microsoft.com/office/officeart/2005/8/layout/hierarchy2"/>
    <dgm:cxn modelId="{C7017120-D623-458A-8754-0A7AF5668E22}" type="presParOf" srcId="{8C03194A-CE63-496C-B752-A722F1744455}" destId="{0FA3ED83-6EE1-48BB-83D6-FBFE4A8BD211}" srcOrd="1" destOrd="0" presId="urn:microsoft.com/office/officeart/2005/8/layout/hierarchy2"/>
    <dgm:cxn modelId="{18DEA9DE-B8CF-4185-83CB-0870AB0C7160}" type="presParOf" srcId="{01A30889-93D5-4A89-BA9F-D1C8A4C6B5FA}" destId="{7E285656-31A7-4CEF-A78B-88F5557D3820}" srcOrd="2" destOrd="0" presId="urn:microsoft.com/office/officeart/2005/8/layout/hierarchy2"/>
    <dgm:cxn modelId="{362DF2BE-E18D-4F01-BD1F-0495183A0CF1}" type="presParOf" srcId="{7E285656-31A7-4CEF-A78B-88F5557D3820}" destId="{465A150E-C96B-4ADE-8336-AAE2FC060FB0}" srcOrd="0" destOrd="0" presId="urn:microsoft.com/office/officeart/2005/8/layout/hierarchy2"/>
    <dgm:cxn modelId="{476B7EB2-C31F-49C3-8166-4F1087B65E5B}" type="presParOf" srcId="{01A30889-93D5-4A89-BA9F-D1C8A4C6B5FA}" destId="{536C85E1-CF11-49D4-9255-2E44465E2724}" srcOrd="3" destOrd="0" presId="urn:microsoft.com/office/officeart/2005/8/layout/hierarchy2"/>
    <dgm:cxn modelId="{76FD23D9-C0B0-41ED-9347-4E296FD7EEDF}" type="presParOf" srcId="{536C85E1-CF11-49D4-9255-2E44465E2724}" destId="{98128C84-AA09-4E6B-B71C-1D4A6A5CFD48}" srcOrd="0" destOrd="0" presId="urn:microsoft.com/office/officeart/2005/8/layout/hierarchy2"/>
    <dgm:cxn modelId="{E3375236-5DD0-45AA-935F-C929D334359B}" type="presParOf" srcId="{536C85E1-CF11-49D4-9255-2E44465E2724}" destId="{F3007053-0269-4A94-8A9C-28114C8F902E}" srcOrd="1" destOrd="0" presId="urn:microsoft.com/office/officeart/2005/8/layout/hierarchy2"/>
    <dgm:cxn modelId="{764A97DE-4B82-4C2C-BAA5-7F3C6E2FB05E}" type="presParOf" srcId="{F3007053-0269-4A94-8A9C-28114C8F902E}" destId="{249BE4DE-B382-4020-839F-2CB4258E243B}" srcOrd="0" destOrd="0" presId="urn:microsoft.com/office/officeart/2005/8/layout/hierarchy2"/>
    <dgm:cxn modelId="{963436E8-1AD0-4907-87E8-7BB84EFD4A5C}" type="presParOf" srcId="{249BE4DE-B382-4020-839F-2CB4258E243B}" destId="{B5C1D13A-699F-4753-871F-ED1925CED305}" srcOrd="0" destOrd="0" presId="urn:microsoft.com/office/officeart/2005/8/layout/hierarchy2"/>
    <dgm:cxn modelId="{702EB5DF-0F9A-4CBB-9D88-2C1070708496}" type="presParOf" srcId="{F3007053-0269-4A94-8A9C-28114C8F902E}" destId="{203970B3-F21F-400D-ACD4-88BB05ECAFE5}" srcOrd="1" destOrd="0" presId="urn:microsoft.com/office/officeart/2005/8/layout/hierarchy2"/>
    <dgm:cxn modelId="{DE193267-7E21-4CD7-8B47-B2FD40E69C1C}" type="presParOf" srcId="{203970B3-F21F-400D-ACD4-88BB05ECAFE5}" destId="{DBE49659-52D9-4C8F-8902-EAA8E4798514}" srcOrd="0" destOrd="0" presId="urn:microsoft.com/office/officeart/2005/8/layout/hierarchy2"/>
    <dgm:cxn modelId="{2336C633-D7AF-4E5A-9A03-12546BA6590A}" type="presParOf" srcId="{203970B3-F21F-400D-ACD4-88BB05ECAFE5}" destId="{D1501C90-CBEB-49D3-9DE6-27746E760DAD}" srcOrd="1" destOrd="0" presId="urn:microsoft.com/office/officeart/2005/8/layout/hierarchy2"/>
    <dgm:cxn modelId="{F2626F5B-0A87-46F9-9225-FB22AAEF420F}" type="presParOf" srcId="{D1501C90-CBEB-49D3-9DE6-27746E760DAD}" destId="{D9F46FC5-35A4-4B79-98C9-E730515BE774}" srcOrd="0" destOrd="0" presId="urn:microsoft.com/office/officeart/2005/8/layout/hierarchy2"/>
    <dgm:cxn modelId="{566C66F1-47D6-4097-ABE3-9FF4C09B522F}" type="presParOf" srcId="{D9F46FC5-35A4-4B79-98C9-E730515BE774}" destId="{C513E1E8-B710-4970-B541-BB44CC26A71F}" srcOrd="0" destOrd="0" presId="urn:microsoft.com/office/officeart/2005/8/layout/hierarchy2"/>
    <dgm:cxn modelId="{13EC04D8-AA29-4A46-9608-D3ABDA297E1C}" type="presParOf" srcId="{D1501C90-CBEB-49D3-9DE6-27746E760DAD}" destId="{0F81F2EA-D3FF-45D3-AD78-9FCF68212A8A}" srcOrd="1" destOrd="0" presId="urn:microsoft.com/office/officeart/2005/8/layout/hierarchy2"/>
    <dgm:cxn modelId="{B885683E-8F8C-48BE-9C30-DA57DA5FC828}" type="presParOf" srcId="{0F81F2EA-D3FF-45D3-AD78-9FCF68212A8A}" destId="{1108A54F-1E70-4216-8A55-F736893884F2}" srcOrd="0" destOrd="0" presId="urn:microsoft.com/office/officeart/2005/8/layout/hierarchy2"/>
    <dgm:cxn modelId="{E5AF7865-4B3B-4E87-8AE6-78E97CF2BBE6}" type="presParOf" srcId="{0F81F2EA-D3FF-45D3-AD78-9FCF68212A8A}" destId="{74D57928-6DB6-4F4D-8CD1-FC99A23BA722}" srcOrd="1" destOrd="0" presId="urn:microsoft.com/office/officeart/2005/8/layout/hierarchy2"/>
    <dgm:cxn modelId="{D37A6859-4485-4BD6-8CFA-D8B1B7EE3B99}" type="presParOf" srcId="{74D57928-6DB6-4F4D-8CD1-FC99A23BA722}" destId="{49218225-AA71-4301-9FBE-106F91A07582}" srcOrd="0" destOrd="0" presId="urn:microsoft.com/office/officeart/2005/8/layout/hierarchy2"/>
    <dgm:cxn modelId="{D91C1297-361F-4499-A199-CBD200D7C4DC}" type="presParOf" srcId="{49218225-AA71-4301-9FBE-106F91A07582}" destId="{593B081F-C991-441C-B53F-F72E45FCCB3B}" srcOrd="0" destOrd="0" presId="urn:microsoft.com/office/officeart/2005/8/layout/hierarchy2"/>
    <dgm:cxn modelId="{0DCD7C2D-DCB5-4961-8BBC-D18340B9A69A}" type="presParOf" srcId="{74D57928-6DB6-4F4D-8CD1-FC99A23BA722}" destId="{C5D4112A-1CB5-4575-AE4E-F65794B09A92}" srcOrd="1" destOrd="0" presId="urn:microsoft.com/office/officeart/2005/8/layout/hierarchy2"/>
    <dgm:cxn modelId="{55B53CBA-1982-49BD-BF79-DF8B21C4DE90}" type="presParOf" srcId="{C5D4112A-1CB5-4575-AE4E-F65794B09A92}" destId="{CA4EA3FD-E4E9-4A4A-8B6A-1C96753C6670}" srcOrd="0" destOrd="0" presId="urn:microsoft.com/office/officeart/2005/8/layout/hierarchy2"/>
    <dgm:cxn modelId="{C3132ADD-3B5A-40B0-9FF3-88D8D816D7E8}" type="presParOf" srcId="{C5D4112A-1CB5-4575-AE4E-F65794B09A92}" destId="{8F7FC94E-8A21-4979-8478-FFE1D5BA480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185EF-7D35-4D0C-A34D-03507F930841}">
      <dsp:nvSpPr>
        <dsp:cNvPr id="0" name=""/>
        <dsp:cNvSpPr/>
      </dsp:nvSpPr>
      <dsp:spPr>
        <a:xfrm>
          <a:off x="1458999" y="765534"/>
          <a:ext cx="663950" cy="331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smtClean="0"/>
            <a:t>01 Титульный</a:t>
          </a:r>
          <a:endParaRPr lang="ru-RU" sz="600" kern="1200" dirty="0" smtClean="0"/>
        </a:p>
      </dsp:txBody>
      <dsp:txXfrm>
        <a:off x="1468722" y="775257"/>
        <a:ext cx="644504" cy="312529"/>
      </dsp:txXfrm>
    </dsp:sp>
    <dsp:sp modelId="{757E7BEA-189D-44D7-84A8-944DD7A0A790}">
      <dsp:nvSpPr>
        <dsp:cNvPr id="0" name=""/>
        <dsp:cNvSpPr/>
      </dsp:nvSpPr>
      <dsp:spPr>
        <a:xfrm rot="17350740">
          <a:off x="1851533" y="541829"/>
          <a:ext cx="808412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808412" y="79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35529" y="529539"/>
        <a:ext cx="40420" cy="40420"/>
      </dsp:txXfrm>
    </dsp:sp>
    <dsp:sp modelId="{F959A823-C1F3-4BD0-A564-84AA9E1BDB7D}">
      <dsp:nvSpPr>
        <dsp:cNvPr id="0" name=""/>
        <dsp:cNvSpPr/>
      </dsp:nvSpPr>
      <dsp:spPr>
        <a:xfrm>
          <a:off x="2388529" y="1991"/>
          <a:ext cx="663950" cy="331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smtClean="0"/>
            <a:t>23 структура презентации</a:t>
          </a:r>
          <a:endParaRPr lang="ru-RU" sz="600" kern="1200" dirty="0" smtClean="0"/>
        </a:p>
      </dsp:txBody>
      <dsp:txXfrm>
        <a:off x="2398252" y="11714"/>
        <a:ext cx="644504" cy="312529"/>
      </dsp:txXfrm>
    </dsp:sp>
    <dsp:sp modelId="{0DF66CE1-EE70-469B-AECF-8B700CB16456}">
      <dsp:nvSpPr>
        <dsp:cNvPr id="0" name=""/>
        <dsp:cNvSpPr/>
      </dsp:nvSpPr>
      <dsp:spPr>
        <a:xfrm rot="18289469">
          <a:off x="2023208" y="732714"/>
          <a:ext cx="465061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465061" y="79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44112" y="729009"/>
        <a:ext cx="23253" cy="23253"/>
      </dsp:txXfrm>
    </dsp:sp>
    <dsp:sp modelId="{501F1046-EF85-4592-8003-BD3E6D04410A}">
      <dsp:nvSpPr>
        <dsp:cNvPr id="0" name=""/>
        <dsp:cNvSpPr/>
      </dsp:nvSpPr>
      <dsp:spPr>
        <a:xfrm>
          <a:off x="2388529" y="383762"/>
          <a:ext cx="663950" cy="331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smtClean="0"/>
            <a:t>24 Сведения</a:t>
          </a:r>
          <a:r>
            <a:rPr lang="ru-RU" sz="600" kern="1200" baseline="0" smtClean="0"/>
            <a:t> об авторе</a:t>
          </a:r>
          <a:endParaRPr lang="ru-RU" sz="600" kern="1200" dirty="0" smtClean="0"/>
        </a:p>
      </dsp:txBody>
      <dsp:txXfrm>
        <a:off x="2398252" y="393485"/>
        <a:ext cx="644504" cy="312529"/>
      </dsp:txXfrm>
    </dsp:sp>
    <dsp:sp modelId="{5B192960-76F0-49BF-991D-B2D5D07C7ED6}">
      <dsp:nvSpPr>
        <dsp:cNvPr id="0" name=""/>
        <dsp:cNvSpPr/>
      </dsp:nvSpPr>
      <dsp:spPr>
        <a:xfrm>
          <a:off x="2122949" y="923600"/>
          <a:ext cx="265580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265580" y="79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49100" y="924882"/>
        <a:ext cx="13279" cy="13279"/>
      </dsp:txXfrm>
    </dsp:sp>
    <dsp:sp modelId="{4D7A4189-D358-420D-AA42-7B753963A472}">
      <dsp:nvSpPr>
        <dsp:cNvPr id="0" name=""/>
        <dsp:cNvSpPr/>
      </dsp:nvSpPr>
      <dsp:spPr>
        <a:xfrm>
          <a:off x="2388529" y="765534"/>
          <a:ext cx="663950" cy="331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25 Список используемых источников</a:t>
          </a:r>
        </a:p>
      </dsp:txBody>
      <dsp:txXfrm>
        <a:off x="2398252" y="775257"/>
        <a:ext cx="644504" cy="312529"/>
      </dsp:txXfrm>
    </dsp:sp>
    <dsp:sp modelId="{AA02A3C7-A9D0-4DC2-922F-0DDD00D8CAAD}">
      <dsp:nvSpPr>
        <dsp:cNvPr id="0" name=""/>
        <dsp:cNvSpPr/>
      </dsp:nvSpPr>
      <dsp:spPr>
        <a:xfrm rot="3310531">
          <a:off x="2023208" y="1114486"/>
          <a:ext cx="465061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465061" y="79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44112" y="1110780"/>
        <a:ext cx="23253" cy="23253"/>
      </dsp:txXfrm>
    </dsp:sp>
    <dsp:sp modelId="{64C0878E-40BA-494A-B376-7BB580356731}">
      <dsp:nvSpPr>
        <dsp:cNvPr id="0" name=""/>
        <dsp:cNvSpPr/>
      </dsp:nvSpPr>
      <dsp:spPr>
        <a:xfrm>
          <a:off x="2388529" y="1147305"/>
          <a:ext cx="663950" cy="331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28 Лицензионное соглашение</a:t>
          </a:r>
        </a:p>
      </dsp:txBody>
      <dsp:txXfrm>
        <a:off x="2398252" y="1157028"/>
        <a:ext cx="644504" cy="312529"/>
      </dsp:txXfrm>
    </dsp:sp>
    <dsp:sp modelId="{DF25F3F8-83C6-49B0-AF50-D4A328FDB997}">
      <dsp:nvSpPr>
        <dsp:cNvPr id="0" name=""/>
        <dsp:cNvSpPr/>
      </dsp:nvSpPr>
      <dsp:spPr>
        <a:xfrm rot="4249260">
          <a:off x="1851533" y="1305371"/>
          <a:ext cx="808412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808412" y="79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35529" y="1293082"/>
        <a:ext cx="40420" cy="40420"/>
      </dsp:txXfrm>
    </dsp:sp>
    <dsp:sp modelId="{6D615C50-B508-4A84-9519-51568888CF49}">
      <dsp:nvSpPr>
        <dsp:cNvPr id="0" name=""/>
        <dsp:cNvSpPr/>
      </dsp:nvSpPr>
      <dsp:spPr>
        <a:xfrm>
          <a:off x="2388529" y="1529076"/>
          <a:ext cx="663950" cy="331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29 Пояснительная записка</a:t>
          </a:r>
        </a:p>
      </dsp:txBody>
      <dsp:txXfrm>
        <a:off x="2398252" y="1538799"/>
        <a:ext cx="644504" cy="312529"/>
      </dsp:txXfrm>
    </dsp:sp>
    <dsp:sp modelId="{AC9F2BFF-C6F1-4D16-9021-31CE7031F421}">
      <dsp:nvSpPr>
        <dsp:cNvPr id="0" name=""/>
        <dsp:cNvSpPr/>
      </dsp:nvSpPr>
      <dsp:spPr>
        <a:xfrm>
          <a:off x="1458999" y="1147305"/>
          <a:ext cx="663950" cy="331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smtClean="0"/>
            <a:t>02 Звонкие и глухие «двойняшки»</a:t>
          </a:r>
          <a:endParaRPr lang="ru-RU" sz="600" kern="1200" dirty="0" smtClean="0"/>
        </a:p>
      </dsp:txBody>
      <dsp:txXfrm>
        <a:off x="1468722" y="1157028"/>
        <a:ext cx="644504" cy="312529"/>
      </dsp:txXfrm>
    </dsp:sp>
    <dsp:sp modelId="{A6894B84-8FB7-41E3-BDD9-948E0E66DF5C}">
      <dsp:nvSpPr>
        <dsp:cNvPr id="0" name=""/>
        <dsp:cNvSpPr/>
      </dsp:nvSpPr>
      <dsp:spPr>
        <a:xfrm>
          <a:off x="1458999" y="1529076"/>
          <a:ext cx="663950" cy="331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03-05 Расшифруй имена</a:t>
          </a:r>
        </a:p>
      </dsp:txBody>
      <dsp:txXfrm>
        <a:off x="1468722" y="1538799"/>
        <a:ext cx="644504" cy="312529"/>
      </dsp:txXfrm>
    </dsp:sp>
    <dsp:sp modelId="{27E37A43-0040-4A0D-9824-4C17EE3172DF}">
      <dsp:nvSpPr>
        <dsp:cNvPr id="0" name=""/>
        <dsp:cNvSpPr/>
      </dsp:nvSpPr>
      <dsp:spPr>
        <a:xfrm>
          <a:off x="1458999" y="1910848"/>
          <a:ext cx="663950" cy="331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06 «плод» или «плот» ?</a:t>
          </a:r>
        </a:p>
      </dsp:txBody>
      <dsp:txXfrm>
        <a:off x="1468722" y="1920571"/>
        <a:ext cx="644504" cy="312529"/>
      </dsp:txXfrm>
    </dsp:sp>
    <dsp:sp modelId="{F28C714C-576B-4155-A416-98D38DB78DE1}">
      <dsp:nvSpPr>
        <dsp:cNvPr id="0" name=""/>
        <dsp:cNvSpPr/>
      </dsp:nvSpPr>
      <dsp:spPr>
        <a:xfrm>
          <a:off x="1458999" y="2292619"/>
          <a:ext cx="663950" cy="331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07 Какие бывают позиции</a:t>
          </a:r>
        </a:p>
      </dsp:txBody>
      <dsp:txXfrm>
        <a:off x="1468722" y="2302342"/>
        <a:ext cx="644504" cy="312529"/>
      </dsp:txXfrm>
    </dsp:sp>
    <dsp:sp modelId="{84D9AEE3-77BC-4AC5-9103-C9B3ED1DAFB9}">
      <dsp:nvSpPr>
        <dsp:cNvPr id="0" name=""/>
        <dsp:cNvSpPr/>
      </dsp:nvSpPr>
      <dsp:spPr>
        <a:xfrm rot="19457599">
          <a:off x="2092208" y="2355243"/>
          <a:ext cx="327062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327062" y="79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47562" y="2354987"/>
        <a:ext cx="16353" cy="16353"/>
      </dsp:txXfrm>
    </dsp:sp>
    <dsp:sp modelId="{EDB44CEF-B9DA-434D-901F-957D1BAC1121}">
      <dsp:nvSpPr>
        <dsp:cNvPr id="0" name=""/>
        <dsp:cNvSpPr/>
      </dsp:nvSpPr>
      <dsp:spPr>
        <a:xfrm>
          <a:off x="2388529" y="2101733"/>
          <a:ext cx="663950" cy="331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08 Звуки- «волшебники»</a:t>
          </a:r>
        </a:p>
      </dsp:txBody>
      <dsp:txXfrm>
        <a:off x="2398252" y="2111456"/>
        <a:ext cx="644504" cy="312529"/>
      </dsp:txXfrm>
    </dsp:sp>
    <dsp:sp modelId="{6A5C67D3-B3AF-49B2-8F58-C29CF9C0EA88}">
      <dsp:nvSpPr>
        <dsp:cNvPr id="0" name=""/>
        <dsp:cNvSpPr/>
      </dsp:nvSpPr>
      <dsp:spPr>
        <a:xfrm rot="2142401">
          <a:off x="2092208" y="2546128"/>
          <a:ext cx="327062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327062" y="79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47562" y="2545873"/>
        <a:ext cx="16353" cy="16353"/>
      </dsp:txXfrm>
    </dsp:sp>
    <dsp:sp modelId="{C2438326-0CD4-4671-8E2F-8B5C278CD10C}">
      <dsp:nvSpPr>
        <dsp:cNvPr id="0" name=""/>
        <dsp:cNvSpPr/>
      </dsp:nvSpPr>
      <dsp:spPr>
        <a:xfrm>
          <a:off x="2388529" y="2483505"/>
          <a:ext cx="663950" cy="331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09 «</a:t>
          </a:r>
          <a:r>
            <a:rPr lang="ru-RU" sz="600" kern="1200" dirty="0" err="1" smtClean="0"/>
            <a:t>Ошибкоопасные</a:t>
          </a:r>
          <a:r>
            <a:rPr lang="ru-RU" sz="600" kern="1200" dirty="0" smtClean="0"/>
            <a:t>» места</a:t>
          </a:r>
        </a:p>
      </dsp:txBody>
      <dsp:txXfrm>
        <a:off x="2398252" y="2493228"/>
        <a:ext cx="644504" cy="312529"/>
      </dsp:txXfrm>
    </dsp:sp>
    <dsp:sp modelId="{94D7BAA8-BEDA-446F-8485-8593F3ECA114}">
      <dsp:nvSpPr>
        <dsp:cNvPr id="0" name=""/>
        <dsp:cNvSpPr/>
      </dsp:nvSpPr>
      <dsp:spPr>
        <a:xfrm rot="19457599">
          <a:off x="3021738" y="2546128"/>
          <a:ext cx="327062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327062" y="79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77093" y="2545873"/>
        <a:ext cx="16353" cy="16353"/>
      </dsp:txXfrm>
    </dsp:sp>
    <dsp:sp modelId="{01D5B6C0-DE23-478F-8649-429815A3EF76}">
      <dsp:nvSpPr>
        <dsp:cNvPr id="0" name=""/>
        <dsp:cNvSpPr/>
      </dsp:nvSpPr>
      <dsp:spPr>
        <a:xfrm>
          <a:off x="3318059" y="2292619"/>
          <a:ext cx="663950" cy="331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10 Хвост свой или чужой?</a:t>
          </a:r>
        </a:p>
      </dsp:txBody>
      <dsp:txXfrm>
        <a:off x="3327782" y="2302342"/>
        <a:ext cx="644504" cy="312529"/>
      </dsp:txXfrm>
    </dsp:sp>
    <dsp:sp modelId="{CAA547E6-AC3A-4479-A68A-AE98F8D1053F}">
      <dsp:nvSpPr>
        <dsp:cNvPr id="0" name=""/>
        <dsp:cNvSpPr/>
      </dsp:nvSpPr>
      <dsp:spPr>
        <a:xfrm>
          <a:off x="3982009" y="2450685"/>
          <a:ext cx="265580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265580" y="79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08160" y="2451967"/>
        <a:ext cx="13279" cy="13279"/>
      </dsp:txXfrm>
    </dsp:sp>
    <dsp:sp modelId="{43CCA43B-C818-4C5D-8BF6-29FFCA7B859A}">
      <dsp:nvSpPr>
        <dsp:cNvPr id="0" name=""/>
        <dsp:cNvSpPr/>
      </dsp:nvSpPr>
      <dsp:spPr>
        <a:xfrm>
          <a:off x="4247590" y="2292619"/>
          <a:ext cx="663950" cy="331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11 Пара 1</a:t>
          </a:r>
        </a:p>
      </dsp:txBody>
      <dsp:txXfrm>
        <a:off x="4257313" y="2302342"/>
        <a:ext cx="644504" cy="312529"/>
      </dsp:txXfrm>
    </dsp:sp>
    <dsp:sp modelId="{9C9F9646-59BD-4782-8DBA-E115EBEF782A}">
      <dsp:nvSpPr>
        <dsp:cNvPr id="0" name=""/>
        <dsp:cNvSpPr/>
      </dsp:nvSpPr>
      <dsp:spPr>
        <a:xfrm>
          <a:off x="4911540" y="2450685"/>
          <a:ext cx="265580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265580" y="79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37690" y="2451967"/>
        <a:ext cx="13279" cy="13279"/>
      </dsp:txXfrm>
    </dsp:sp>
    <dsp:sp modelId="{93A59D21-73E3-4B96-A257-93D406C81C91}">
      <dsp:nvSpPr>
        <dsp:cNvPr id="0" name=""/>
        <dsp:cNvSpPr/>
      </dsp:nvSpPr>
      <dsp:spPr>
        <a:xfrm>
          <a:off x="5177120" y="2292619"/>
          <a:ext cx="663950" cy="331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12 пара 2</a:t>
          </a:r>
        </a:p>
      </dsp:txBody>
      <dsp:txXfrm>
        <a:off x="5186843" y="2302342"/>
        <a:ext cx="644504" cy="312529"/>
      </dsp:txXfrm>
    </dsp:sp>
    <dsp:sp modelId="{6EE8B4B4-9D30-4A2A-9454-54FEB9E23C57}">
      <dsp:nvSpPr>
        <dsp:cNvPr id="0" name=""/>
        <dsp:cNvSpPr/>
      </dsp:nvSpPr>
      <dsp:spPr>
        <a:xfrm>
          <a:off x="5841070" y="2450685"/>
          <a:ext cx="265580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265580" y="79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967220" y="2451967"/>
        <a:ext cx="13279" cy="13279"/>
      </dsp:txXfrm>
    </dsp:sp>
    <dsp:sp modelId="{464A4C17-B23E-47D1-8685-89DF3A1C088B}">
      <dsp:nvSpPr>
        <dsp:cNvPr id="0" name=""/>
        <dsp:cNvSpPr/>
      </dsp:nvSpPr>
      <dsp:spPr>
        <a:xfrm>
          <a:off x="6106650" y="2292619"/>
          <a:ext cx="663950" cy="331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13 пара 3</a:t>
          </a:r>
        </a:p>
      </dsp:txBody>
      <dsp:txXfrm>
        <a:off x="6116373" y="2302342"/>
        <a:ext cx="644504" cy="312529"/>
      </dsp:txXfrm>
    </dsp:sp>
    <dsp:sp modelId="{B5748541-D66C-4E85-8A9B-EEDE347BBFB8}">
      <dsp:nvSpPr>
        <dsp:cNvPr id="0" name=""/>
        <dsp:cNvSpPr/>
      </dsp:nvSpPr>
      <dsp:spPr>
        <a:xfrm rot="2142401">
          <a:off x="3021738" y="2737014"/>
          <a:ext cx="327062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327062" y="79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77093" y="2736758"/>
        <a:ext cx="16353" cy="16353"/>
      </dsp:txXfrm>
    </dsp:sp>
    <dsp:sp modelId="{12920D47-55A8-405B-91E2-8F5158BC4848}">
      <dsp:nvSpPr>
        <dsp:cNvPr id="0" name=""/>
        <dsp:cNvSpPr/>
      </dsp:nvSpPr>
      <dsp:spPr>
        <a:xfrm>
          <a:off x="3318059" y="2674390"/>
          <a:ext cx="663950" cy="331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14 Присмотримся к соседу</a:t>
          </a:r>
          <a:endParaRPr lang="ru-RU" sz="600" b="0" kern="1200" dirty="0" smtClean="0"/>
        </a:p>
      </dsp:txBody>
      <dsp:txXfrm>
        <a:off x="3327782" y="2684113"/>
        <a:ext cx="644504" cy="312529"/>
      </dsp:txXfrm>
    </dsp:sp>
    <dsp:sp modelId="{9F138AFC-096A-404E-A437-D191CB27E0A4}">
      <dsp:nvSpPr>
        <dsp:cNvPr id="0" name=""/>
        <dsp:cNvSpPr/>
      </dsp:nvSpPr>
      <dsp:spPr>
        <a:xfrm>
          <a:off x="1458999" y="3247047"/>
          <a:ext cx="663950" cy="331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b="0" kern="1200" dirty="0" smtClean="0"/>
            <a:t>15 </a:t>
          </a:r>
          <a:r>
            <a:rPr lang="ru-RU" sz="600" b="0" kern="1200" baseline="0" dirty="0" smtClean="0"/>
            <a:t> тренировка</a:t>
          </a:r>
          <a:r>
            <a:rPr lang="ru-RU" sz="600" b="0" kern="1200" dirty="0" smtClean="0"/>
            <a:t> </a:t>
          </a:r>
        </a:p>
      </dsp:txBody>
      <dsp:txXfrm>
        <a:off x="1468722" y="3256770"/>
        <a:ext cx="644504" cy="312529"/>
      </dsp:txXfrm>
    </dsp:sp>
    <dsp:sp modelId="{14B1E9E9-329D-433D-8188-A1EFB8F0AACA}">
      <dsp:nvSpPr>
        <dsp:cNvPr id="0" name=""/>
        <dsp:cNvSpPr/>
      </dsp:nvSpPr>
      <dsp:spPr>
        <a:xfrm rot="19457599">
          <a:off x="2092208" y="3309671"/>
          <a:ext cx="327062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327062" y="79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47562" y="3309415"/>
        <a:ext cx="16353" cy="16353"/>
      </dsp:txXfrm>
    </dsp:sp>
    <dsp:sp modelId="{6D3F9063-94EC-4591-92C9-DB68E933BB0A}">
      <dsp:nvSpPr>
        <dsp:cNvPr id="0" name=""/>
        <dsp:cNvSpPr/>
      </dsp:nvSpPr>
      <dsp:spPr>
        <a:xfrm>
          <a:off x="2388529" y="3056162"/>
          <a:ext cx="663950" cy="331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16 Третий лишний</a:t>
          </a:r>
        </a:p>
      </dsp:txBody>
      <dsp:txXfrm>
        <a:off x="2398252" y="3065885"/>
        <a:ext cx="644504" cy="312529"/>
      </dsp:txXfrm>
    </dsp:sp>
    <dsp:sp modelId="{7DAF94E7-5452-4109-9CA1-E164FE5C1386}">
      <dsp:nvSpPr>
        <dsp:cNvPr id="0" name=""/>
        <dsp:cNvSpPr/>
      </dsp:nvSpPr>
      <dsp:spPr>
        <a:xfrm>
          <a:off x="3052479" y="3214228"/>
          <a:ext cx="265580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265580" y="79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78630" y="3215510"/>
        <a:ext cx="13279" cy="13279"/>
      </dsp:txXfrm>
    </dsp:sp>
    <dsp:sp modelId="{559ED167-4873-4554-AE1C-E822A9C60E03}">
      <dsp:nvSpPr>
        <dsp:cNvPr id="0" name=""/>
        <dsp:cNvSpPr/>
      </dsp:nvSpPr>
      <dsp:spPr>
        <a:xfrm>
          <a:off x="3318059" y="3056162"/>
          <a:ext cx="663950" cy="331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17 третий лишний</a:t>
          </a:r>
        </a:p>
      </dsp:txBody>
      <dsp:txXfrm>
        <a:off x="3327782" y="3065885"/>
        <a:ext cx="644504" cy="312529"/>
      </dsp:txXfrm>
    </dsp:sp>
    <dsp:sp modelId="{9617C4C7-E0E8-4FCE-83FE-88177E0B5F1C}">
      <dsp:nvSpPr>
        <dsp:cNvPr id="0" name=""/>
        <dsp:cNvSpPr/>
      </dsp:nvSpPr>
      <dsp:spPr>
        <a:xfrm>
          <a:off x="3982009" y="3214228"/>
          <a:ext cx="265580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265580" y="79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08160" y="3215510"/>
        <a:ext cx="13279" cy="13279"/>
      </dsp:txXfrm>
    </dsp:sp>
    <dsp:sp modelId="{F799C551-7DAA-49D4-A070-8D3802B65434}">
      <dsp:nvSpPr>
        <dsp:cNvPr id="0" name=""/>
        <dsp:cNvSpPr/>
      </dsp:nvSpPr>
      <dsp:spPr>
        <a:xfrm>
          <a:off x="4247590" y="3056162"/>
          <a:ext cx="663950" cy="331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18</a:t>
          </a:r>
          <a:r>
            <a:rPr lang="ru-RU" sz="600" kern="1200" baseline="0" dirty="0" smtClean="0"/>
            <a:t> третий лишний</a:t>
          </a:r>
        </a:p>
      </dsp:txBody>
      <dsp:txXfrm>
        <a:off x="4257313" y="3065885"/>
        <a:ext cx="644504" cy="312529"/>
      </dsp:txXfrm>
    </dsp:sp>
    <dsp:sp modelId="{7E285656-31A7-4CEF-A78B-88F5557D3820}">
      <dsp:nvSpPr>
        <dsp:cNvPr id="0" name=""/>
        <dsp:cNvSpPr/>
      </dsp:nvSpPr>
      <dsp:spPr>
        <a:xfrm rot="2142401">
          <a:off x="2092208" y="3500557"/>
          <a:ext cx="327062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327062" y="79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47562" y="3500301"/>
        <a:ext cx="16353" cy="16353"/>
      </dsp:txXfrm>
    </dsp:sp>
    <dsp:sp modelId="{98128C84-AA09-4E6B-B71C-1D4A6A5CFD48}">
      <dsp:nvSpPr>
        <dsp:cNvPr id="0" name=""/>
        <dsp:cNvSpPr/>
      </dsp:nvSpPr>
      <dsp:spPr>
        <a:xfrm>
          <a:off x="2388529" y="3437933"/>
          <a:ext cx="663950" cy="331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19 плюс</a:t>
          </a:r>
          <a:r>
            <a:rPr lang="ru-RU" sz="600" kern="1200" baseline="0" dirty="0" smtClean="0"/>
            <a:t> минус – равно</a:t>
          </a:r>
        </a:p>
      </dsp:txBody>
      <dsp:txXfrm>
        <a:off x="2398252" y="3447656"/>
        <a:ext cx="644504" cy="312529"/>
      </dsp:txXfrm>
    </dsp:sp>
    <dsp:sp modelId="{249BE4DE-B382-4020-839F-2CB4258E243B}">
      <dsp:nvSpPr>
        <dsp:cNvPr id="0" name=""/>
        <dsp:cNvSpPr/>
      </dsp:nvSpPr>
      <dsp:spPr>
        <a:xfrm>
          <a:off x="3052479" y="3595999"/>
          <a:ext cx="265580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265580" y="79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78630" y="3597281"/>
        <a:ext cx="13279" cy="13279"/>
      </dsp:txXfrm>
    </dsp:sp>
    <dsp:sp modelId="{DBE49659-52D9-4C8F-8902-EAA8E4798514}">
      <dsp:nvSpPr>
        <dsp:cNvPr id="0" name=""/>
        <dsp:cNvSpPr/>
      </dsp:nvSpPr>
      <dsp:spPr>
        <a:xfrm>
          <a:off x="3318059" y="3437933"/>
          <a:ext cx="663950" cy="331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20 плюс</a:t>
          </a:r>
          <a:r>
            <a:rPr lang="ru-RU" sz="600" kern="1200" baseline="0" dirty="0" smtClean="0"/>
            <a:t> минус – равно</a:t>
          </a:r>
        </a:p>
      </dsp:txBody>
      <dsp:txXfrm>
        <a:off x="3327782" y="3447656"/>
        <a:ext cx="644504" cy="312529"/>
      </dsp:txXfrm>
    </dsp:sp>
    <dsp:sp modelId="{D9F46FC5-35A4-4B79-98C9-E730515BE774}">
      <dsp:nvSpPr>
        <dsp:cNvPr id="0" name=""/>
        <dsp:cNvSpPr/>
      </dsp:nvSpPr>
      <dsp:spPr>
        <a:xfrm>
          <a:off x="3982009" y="3595999"/>
          <a:ext cx="265580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265580" y="79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08160" y="3597281"/>
        <a:ext cx="13279" cy="13279"/>
      </dsp:txXfrm>
    </dsp:sp>
    <dsp:sp modelId="{1108A54F-1E70-4216-8A55-F736893884F2}">
      <dsp:nvSpPr>
        <dsp:cNvPr id="0" name=""/>
        <dsp:cNvSpPr/>
      </dsp:nvSpPr>
      <dsp:spPr>
        <a:xfrm>
          <a:off x="4247590" y="3437933"/>
          <a:ext cx="663950" cy="331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baseline="0" dirty="0" smtClean="0"/>
            <a:t>21 плюс – минус - равно</a:t>
          </a:r>
        </a:p>
      </dsp:txBody>
      <dsp:txXfrm>
        <a:off x="4257313" y="3447656"/>
        <a:ext cx="644504" cy="312529"/>
      </dsp:txXfrm>
    </dsp:sp>
    <dsp:sp modelId="{49218225-AA71-4301-9FBE-106F91A07582}">
      <dsp:nvSpPr>
        <dsp:cNvPr id="0" name=""/>
        <dsp:cNvSpPr/>
      </dsp:nvSpPr>
      <dsp:spPr>
        <a:xfrm>
          <a:off x="4911540" y="3595999"/>
          <a:ext cx="265580" cy="15842"/>
        </a:xfrm>
        <a:custGeom>
          <a:avLst/>
          <a:gdLst/>
          <a:ahLst/>
          <a:cxnLst/>
          <a:rect l="0" t="0" r="0" b="0"/>
          <a:pathLst>
            <a:path>
              <a:moveTo>
                <a:pt x="0" y="7921"/>
              </a:moveTo>
              <a:lnTo>
                <a:pt x="265580" y="79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37690" y="3597281"/>
        <a:ext cx="13279" cy="13279"/>
      </dsp:txXfrm>
    </dsp:sp>
    <dsp:sp modelId="{CA4EA3FD-E4E9-4A4A-8B6A-1C96753C6670}">
      <dsp:nvSpPr>
        <dsp:cNvPr id="0" name=""/>
        <dsp:cNvSpPr/>
      </dsp:nvSpPr>
      <dsp:spPr>
        <a:xfrm>
          <a:off x="5177120" y="3437933"/>
          <a:ext cx="663950" cy="331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baseline="0" dirty="0" smtClean="0"/>
            <a:t>22 плюс – минус - равно</a:t>
          </a:r>
          <a:endParaRPr lang="ru-RU" sz="600" kern="1200" dirty="0" smtClean="0"/>
        </a:p>
      </dsp:txBody>
      <dsp:txXfrm>
        <a:off x="5186843" y="3447656"/>
        <a:ext cx="644504" cy="312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F96A3-5AAA-4EF0-A7C1-3364CDEE2648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C1C62-1020-46AF-87AF-814846131E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5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 В алфавит поселили буквы, в которые «оделись» и звонкие, и глухие согласные</a:t>
            </a:r>
            <a:r>
              <a:rPr lang="ru-RU" baseline="0" dirty="0" smtClean="0"/>
              <a:t> фонемы. Некоторые звонкие и некоторые глухие звуки очень похожи друг на друга - настоящие «двойняшки». Их произносят совсем похоже: одинаково складываются губы, одинаково двигается язык.</a:t>
            </a:r>
            <a:endParaRPr lang="ru-RU" dirty="0" smtClean="0"/>
          </a:p>
          <a:p>
            <a:r>
              <a:rPr lang="ru-RU" baseline="0" dirty="0" smtClean="0"/>
              <a:t> Звуки – «двойняшки», для которых придумали буквы, надо запомнить, потому что у вас с ними еще будет много хлопот. Чтобы лучше их запомнить, посмотрим на буквы и произнесем звуки.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Б . Назовите парный согласный 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В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Ф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Г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К 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Д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Т</a:t>
            </a:r>
          </a:p>
          <a:p>
            <a:pPr marL="228600" indent="-228600">
              <a:buNone/>
            </a:pPr>
            <a:r>
              <a:rPr lang="ru-RU" baseline="0" dirty="0" smtClean="0"/>
              <a:t>9. Ж</a:t>
            </a:r>
          </a:p>
          <a:p>
            <a:pPr marL="228600" indent="-228600">
              <a:buNone/>
            </a:pPr>
            <a:r>
              <a:rPr lang="ru-RU" baseline="0" dirty="0" smtClean="0"/>
              <a:t>10. Ш</a:t>
            </a:r>
          </a:p>
          <a:p>
            <a:pPr marL="228600" indent="-228600">
              <a:buNone/>
            </a:pPr>
            <a:r>
              <a:rPr lang="ru-RU" baseline="0" dirty="0" smtClean="0"/>
              <a:t>11. З</a:t>
            </a:r>
          </a:p>
          <a:p>
            <a:pPr marL="228600" indent="-228600">
              <a:buNone/>
            </a:pPr>
            <a:r>
              <a:rPr lang="ru-RU" baseline="0" dirty="0" smtClean="0"/>
              <a:t>12. С</a:t>
            </a:r>
          </a:p>
          <a:p>
            <a:pPr marL="228600" indent="-228600">
              <a:buNone/>
            </a:pPr>
            <a:r>
              <a:rPr lang="ru-RU" dirty="0" smtClean="0"/>
              <a:t>13. Согласные звуки, состоящие  из голоса и шума называются звонкими согласными.</a:t>
            </a:r>
          </a:p>
          <a:p>
            <a:r>
              <a:rPr lang="ru-RU" dirty="0" smtClean="0"/>
              <a:t>14. Согласные звуки речи, состоящие только</a:t>
            </a:r>
            <a:r>
              <a:rPr lang="ru-RU" baseline="0" dirty="0" smtClean="0"/>
              <a:t> из шума называются глухими согласными.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C62-1020-46AF-87AF-814846131E3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Найдите «чужой хвост».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b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Рукаф</a:t>
            </a:r>
            <a:r>
              <a:rPr lang="ru-RU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– рукав.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b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Шарв</a:t>
            </a:r>
            <a:r>
              <a:rPr lang="ru-RU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– шарф.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C62-1020-46AF-87AF-814846131E3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Найдите «чужой хвост».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b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Пилод</a:t>
            </a:r>
            <a:r>
              <a:rPr lang="ru-RU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– пилот.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b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Енод</a:t>
            </a:r>
            <a:r>
              <a:rPr lang="ru-RU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– енот.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b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Гвозть</a:t>
            </a:r>
            <a:r>
              <a:rPr lang="ru-RU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–гвоздь.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C62-1020-46AF-87AF-814846131E3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Найдите «чужой хвост».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b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Хлеп</a:t>
            </a:r>
            <a:r>
              <a:rPr lang="ru-RU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хлеб.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Тулуб – тулуп.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b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Прорупь</a:t>
            </a:r>
            <a:r>
              <a:rPr lang="ru-RU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– прорубь.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ru-RU" sz="1200" b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C62-1020-46AF-87AF-814846131E3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как обстоят дела, когда рядом стоят два согласных и ни один из них не волшебник?</a:t>
            </a:r>
            <a:r>
              <a:rPr lang="ru-RU" baseline="0" dirty="0" smtClean="0"/>
              <a:t> Иногда возникает «</a:t>
            </a:r>
            <a:r>
              <a:rPr lang="ru-RU" baseline="0" dirty="0" err="1" smtClean="0"/>
              <a:t>ошибкоопасное</a:t>
            </a:r>
            <a:r>
              <a:rPr lang="ru-RU" baseline="0" dirty="0" smtClean="0"/>
              <a:t>» место. А почему? Да потому, что эти звуки при встрече с друг другом начинают играть в игру «Делай как я!». «Командует» в этой игре всегда второй звук, а первый ему всегда подчиняется. Если второй звук всегда глухой -  первый становится тоже глухим. Если второй звук звонкий - первый становится тоже звонким.</a:t>
            </a:r>
            <a:endParaRPr lang="ru-RU" dirty="0" smtClean="0"/>
          </a:p>
          <a:p>
            <a:r>
              <a:rPr lang="ru-RU" dirty="0" smtClean="0"/>
              <a:t>Вслушайтесь</a:t>
            </a:r>
            <a:r>
              <a:rPr lang="ru-RU" baseline="0" dirty="0" smtClean="0"/>
              <a:t> в слово сказка! Что звучит перед глухим</a:t>
            </a:r>
            <a:r>
              <a:rPr lang="en-US" baseline="0" dirty="0" smtClean="0"/>
              <a:t> [</a:t>
            </a:r>
            <a:r>
              <a:rPr lang="ru-RU" baseline="0" dirty="0" smtClean="0"/>
              <a:t>к</a:t>
            </a:r>
            <a:r>
              <a:rPr lang="en-US" baseline="0" dirty="0" smtClean="0"/>
              <a:t>]</a:t>
            </a:r>
            <a:r>
              <a:rPr lang="ru-RU" baseline="0" dirty="0" smtClean="0"/>
              <a:t>?  Звук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 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какой позиции стоит  звук</a:t>
            </a:r>
            <a:r>
              <a:rPr lang="ru-RU" baseline="0" dirty="0" smtClean="0"/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Конечно, в слабой.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С помощью «волшебников» поставим этот звук в сильную позицию и узнаем, какую букву нужно записать.  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Сказку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превратим в 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сказочку.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Запомните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ошибкоопасное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место! За глухим или звонким согласным идет любой другой согласный, кроме л, м,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C62-1020-46AF-87AF-814846131E3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Ссылки на слайды «Третий лишний» и «Плюс – минус</a:t>
            </a:r>
            <a:r>
              <a:rPr lang="ru-RU" baseline="0" dirty="0" smtClean="0"/>
              <a:t> – равно».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/>
              <a:t> Давайте выполним несколько тренировочных упражнений. Прочитаем  задания, которые нам предстоит сделать. Выберем задание.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C62-1020-46AF-87AF-814846131E3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Назови одним словом. (Транспорт)</a:t>
            </a:r>
            <a:r>
              <a:rPr lang="ru-RU" baseline="0" dirty="0" smtClean="0"/>
              <a:t> </a:t>
            </a:r>
            <a:r>
              <a:rPr lang="ru-RU" dirty="0" smtClean="0"/>
              <a:t>В каждой тройке изображений</a:t>
            </a:r>
            <a:r>
              <a:rPr lang="ru-RU" baseline="0" dirty="0" smtClean="0"/>
              <a:t> </a:t>
            </a:r>
            <a:r>
              <a:rPr lang="ru-RU" dirty="0" smtClean="0"/>
              <a:t>отыщи два названия</a:t>
            </a:r>
            <a:r>
              <a:rPr lang="ru-RU" baseline="0" dirty="0" smtClean="0"/>
              <a:t> с парным согласным на конце слова</a:t>
            </a:r>
            <a:r>
              <a:rPr lang="ru-RU" dirty="0" smtClean="0"/>
              <a:t>. Исключи лишнее слово</a:t>
            </a:r>
            <a:r>
              <a:rPr lang="ru-RU" baseline="0" dirty="0" smtClean="0"/>
              <a:t>. </a:t>
            </a:r>
          </a:p>
          <a:p>
            <a:r>
              <a:rPr lang="ru-RU" baseline="0" dirty="0" smtClean="0"/>
              <a:t>1. Лишнее слово «корабль», так как в нем непарный согласный звук на конце слова, а в остальных парные согласные на конце слов: самолет, автобу</a:t>
            </a:r>
            <a:r>
              <a:rPr lang="ru-RU" baseline="0" dirty="0" smtClean="0">
                <a:solidFill>
                  <a:srgbClr val="0070C0"/>
                </a:solidFill>
              </a:rPr>
              <a:t>с.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C62-1020-46AF-87AF-814846131E3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Назови одним словом. (Ягоды).</a:t>
            </a:r>
            <a:r>
              <a:rPr lang="ru-RU" baseline="0" dirty="0" smtClean="0"/>
              <a:t> </a:t>
            </a:r>
            <a:r>
              <a:rPr lang="ru-RU" dirty="0" smtClean="0"/>
              <a:t>В каждой тройке изображений</a:t>
            </a:r>
            <a:r>
              <a:rPr lang="ru-RU" baseline="0" dirty="0" smtClean="0"/>
              <a:t> </a:t>
            </a:r>
            <a:r>
              <a:rPr lang="ru-RU" dirty="0" smtClean="0"/>
              <a:t>отыщи два названия</a:t>
            </a:r>
            <a:r>
              <a:rPr lang="ru-RU" baseline="0" dirty="0" smtClean="0"/>
              <a:t> с парным согласным на конце слова</a:t>
            </a:r>
            <a:r>
              <a:rPr lang="ru-RU" dirty="0" smtClean="0"/>
              <a:t>. Исключи лишнее слово</a:t>
            </a:r>
            <a:r>
              <a:rPr lang="ru-RU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1. Лишнее название «смородина», так как на конце слова стоит гласный, а в остальных названиях есть парные согласные: крыжовник, виноград.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C62-1020-46AF-87AF-814846131E3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Назови одним словом. (Животные). </a:t>
            </a:r>
            <a:r>
              <a:rPr lang="ru-RU" baseline="0" dirty="0" smtClean="0"/>
              <a:t> </a:t>
            </a:r>
            <a:r>
              <a:rPr lang="ru-RU" dirty="0" smtClean="0"/>
              <a:t>В каждой тройке изображений</a:t>
            </a:r>
            <a:r>
              <a:rPr lang="ru-RU" baseline="0" dirty="0" smtClean="0"/>
              <a:t> </a:t>
            </a:r>
            <a:r>
              <a:rPr lang="ru-RU" dirty="0" smtClean="0"/>
              <a:t>отыщи два названия</a:t>
            </a:r>
            <a:r>
              <a:rPr lang="ru-RU" baseline="0" dirty="0" smtClean="0"/>
              <a:t> с парным согласным на конце слова</a:t>
            </a:r>
            <a:r>
              <a:rPr lang="ru-RU" dirty="0" smtClean="0"/>
              <a:t>. Исключи лишнее слово</a:t>
            </a:r>
            <a:r>
              <a:rPr lang="ru-RU" baseline="0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1. Лишнее название «зебра», так как на конце слова гласный, а в остальных названиях на конце парные согласные: медведь, носорог.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C62-1020-46AF-87AF-814846131E3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Разгадай ребусы. Запиши отгадки.</a:t>
            </a:r>
          </a:p>
          <a:p>
            <a:r>
              <a:rPr lang="ru-RU" dirty="0" smtClean="0"/>
              <a:t>1. </a:t>
            </a:r>
            <a:r>
              <a:rPr lang="ru-RU" dirty="0" err="1" smtClean="0"/>
              <a:t>Гори+зонт</a:t>
            </a:r>
            <a:r>
              <a:rPr lang="ru-RU" baseline="0" dirty="0" smtClean="0"/>
              <a:t> = горизонт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C62-1020-46AF-87AF-814846131E3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Разгадай ребусы. Запиши отгадки.</a:t>
            </a:r>
          </a:p>
          <a:p>
            <a:r>
              <a:rPr lang="ru-RU" dirty="0" smtClean="0"/>
              <a:t>1. Со +</a:t>
            </a:r>
            <a:r>
              <a:rPr lang="ru-RU" baseline="0" dirty="0" smtClean="0"/>
              <a:t> лист = солист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C62-1020-46AF-87AF-814846131E3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игры в разведчиков «Бюро обмена» зашифровало имена детей и клички их друзей животных. </a:t>
            </a:r>
          </a:p>
          <a:p>
            <a:r>
              <a:rPr lang="ru-RU" dirty="0" smtClean="0"/>
              <a:t>Расшифруй</a:t>
            </a:r>
            <a:r>
              <a:rPr lang="ru-RU" baseline="0" dirty="0" smtClean="0"/>
              <a:t> и запиши настоящие имена и клички.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Я – Зоя.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Кузя.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C62-1020-46AF-87AF-814846131E3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Разгадай ребусы. Запиши отгадки.</a:t>
            </a:r>
          </a:p>
          <a:p>
            <a:r>
              <a:rPr lang="ru-RU" dirty="0" smtClean="0"/>
              <a:t>1. Кровать – </a:t>
            </a:r>
            <a:r>
              <a:rPr lang="ru-RU" dirty="0" err="1" smtClean="0"/>
              <a:t>ат</a:t>
            </a:r>
            <a:r>
              <a:rPr lang="ru-RU" dirty="0" smtClean="0"/>
              <a:t> =</a:t>
            </a:r>
            <a:r>
              <a:rPr lang="ru-RU" baseline="0" dirty="0" smtClean="0"/>
              <a:t> кровь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C62-1020-46AF-87AF-814846131E3A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Разгадай ребусы. Запиши отгадки.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C62-1020-46AF-87AF-814846131E3A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01 Титульный</a:t>
            </a:r>
          </a:p>
          <a:p>
            <a:r>
              <a:rPr lang="ru-RU" dirty="0" smtClean="0"/>
              <a:t>	23 структура презентации</a:t>
            </a:r>
          </a:p>
          <a:p>
            <a:pPr>
              <a:buNone/>
            </a:pPr>
            <a:r>
              <a:rPr lang="ru-RU" sz="1200" dirty="0" smtClean="0"/>
              <a:t>	24 Сведения</a:t>
            </a:r>
            <a:r>
              <a:rPr lang="ru-RU" sz="1200" baseline="0" dirty="0" smtClean="0"/>
              <a:t> об авторе</a:t>
            </a:r>
            <a:endParaRPr lang="ru-RU" sz="1200" dirty="0" smtClean="0"/>
          </a:p>
          <a:p>
            <a:r>
              <a:rPr lang="ru-RU" dirty="0" smtClean="0"/>
              <a:t>	25-27 Список используемых источников</a:t>
            </a:r>
          </a:p>
          <a:p>
            <a:r>
              <a:rPr lang="ru-RU" dirty="0" smtClean="0"/>
              <a:t>                    28 Лицензионное</a:t>
            </a:r>
            <a:r>
              <a:rPr lang="ru-RU" baseline="0" dirty="0" smtClean="0"/>
              <a:t> соглашение</a:t>
            </a:r>
          </a:p>
          <a:p>
            <a:r>
              <a:rPr lang="ru-RU" baseline="0" dirty="0" smtClean="0"/>
              <a:t>                    29 Пояснительная записка </a:t>
            </a:r>
            <a:endParaRPr lang="ru-RU" dirty="0" smtClean="0"/>
          </a:p>
          <a:p>
            <a:r>
              <a:rPr lang="ru-RU" dirty="0" smtClean="0"/>
              <a:t>02 Звонкие и глухие «двойняшки»</a:t>
            </a:r>
          </a:p>
          <a:p>
            <a:r>
              <a:rPr lang="ru-RU" dirty="0" smtClean="0"/>
              <a:t>03 Расшифруй имена</a:t>
            </a:r>
          </a:p>
          <a:p>
            <a:r>
              <a:rPr lang="ru-RU" baseline="0" dirty="0" smtClean="0"/>
              <a:t>                    	04</a:t>
            </a:r>
          </a:p>
          <a:p>
            <a:r>
              <a:rPr lang="ru-RU" baseline="0" dirty="0" smtClean="0"/>
              <a:t>		05</a:t>
            </a:r>
            <a:endParaRPr lang="ru-RU" dirty="0" smtClean="0"/>
          </a:p>
          <a:p>
            <a:r>
              <a:rPr lang="ru-RU" dirty="0" smtClean="0"/>
              <a:t>06 «плод» или «плот» ?</a:t>
            </a:r>
          </a:p>
          <a:p>
            <a:r>
              <a:rPr lang="ru-RU" dirty="0" smtClean="0"/>
              <a:t>07 Какие бывают позиции</a:t>
            </a:r>
          </a:p>
          <a:p>
            <a:r>
              <a:rPr lang="ru-RU" dirty="0" smtClean="0"/>
              <a:t>	08 Звуки- «волшебники»</a:t>
            </a:r>
          </a:p>
          <a:p>
            <a:r>
              <a:rPr lang="ru-RU" dirty="0" smtClean="0"/>
              <a:t>	09 «</a:t>
            </a:r>
            <a:r>
              <a:rPr lang="ru-RU" dirty="0" err="1" smtClean="0"/>
              <a:t>Ошибкоопасные</a:t>
            </a:r>
            <a:r>
              <a:rPr lang="ru-RU" dirty="0" smtClean="0"/>
              <a:t>» места</a:t>
            </a:r>
          </a:p>
          <a:p>
            <a:r>
              <a:rPr lang="ru-RU" dirty="0" smtClean="0"/>
              <a:t>		10 Хвост свой или чужой?</a:t>
            </a:r>
          </a:p>
          <a:p>
            <a:r>
              <a:rPr lang="ru-RU" dirty="0" smtClean="0"/>
              <a:t>			 11 Пара 1</a:t>
            </a:r>
          </a:p>
          <a:p>
            <a:r>
              <a:rPr lang="ru-RU" dirty="0" smtClean="0"/>
              <a:t>                                                          	 12 пара 2</a:t>
            </a:r>
          </a:p>
          <a:p>
            <a:r>
              <a:rPr lang="ru-RU" dirty="0" smtClean="0"/>
              <a:t>                                                          		 13 пара 3</a:t>
            </a:r>
          </a:p>
          <a:p>
            <a:r>
              <a:rPr lang="ru-RU" dirty="0" smtClean="0"/>
              <a:t>		14 Присмотримся к соседу</a:t>
            </a:r>
            <a:endParaRPr lang="ru-RU" b="0" dirty="0" smtClean="0"/>
          </a:p>
          <a:p>
            <a:r>
              <a:rPr lang="ru-RU" b="0" dirty="0" smtClean="0"/>
              <a:t>15 </a:t>
            </a:r>
            <a:r>
              <a:rPr lang="ru-RU" b="0" baseline="0" dirty="0" smtClean="0"/>
              <a:t> тренировка</a:t>
            </a:r>
            <a:r>
              <a:rPr lang="ru-RU" b="0" dirty="0" smtClean="0"/>
              <a:t> </a:t>
            </a:r>
          </a:p>
          <a:p>
            <a:r>
              <a:rPr lang="ru-RU" dirty="0" smtClean="0"/>
              <a:t>	16 Третий лишний </a:t>
            </a:r>
          </a:p>
          <a:p>
            <a:r>
              <a:rPr lang="ru-RU" dirty="0" smtClean="0"/>
              <a:t> 		17</a:t>
            </a:r>
            <a:r>
              <a:rPr lang="ru-RU" baseline="0" dirty="0" smtClean="0"/>
              <a:t> третий лишний</a:t>
            </a:r>
            <a:endParaRPr lang="ru-RU" dirty="0" smtClean="0"/>
          </a:p>
          <a:p>
            <a:r>
              <a:rPr lang="ru-RU" dirty="0" smtClean="0"/>
              <a:t>			18</a:t>
            </a:r>
            <a:r>
              <a:rPr lang="ru-RU" baseline="0" dirty="0" smtClean="0"/>
              <a:t> третий лишний</a:t>
            </a:r>
          </a:p>
          <a:p>
            <a:r>
              <a:rPr lang="ru-RU" dirty="0" smtClean="0"/>
              <a:t>	 19 плюс</a:t>
            </a:r>
            <a:r>
              <a:rPr lang="ru-RU" baseline="0" dirty="0" smtClean="0"/>
              <a:t> минус – равно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		 20 плюс</a:t>
            </a:r>
            <a:r>
              <a:rPr lang="ru-RU" baseline="0" dirty="0" smtClean="0"/>
              <a:t> минус – равно</a:t>
            </a:r>
          </a:p>
          <a:p>
            <a:r>
              <a:rPr lang="ru-RU" baseline="0" dirty="0" smtClean="0"/>
              <a:t>			21 плюс – минус - равно</a:t>
            </a:r>
          </a:p>
          <a:p>
            <a:r>
              <a:rPr lang="ru-RU" baseline="0" dirty="0" smtClean="0"/>
              <a:t>				22 плюс – минус - равно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C62-1020-46AF-87AF-814846131E3A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C62-1020-46AF-87AF-814846131E3A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C62-1020-46AF-87AF-814846131E3A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Расшифруй</a:t>
            </a:r>
            <a:r>
              <a:rPr lang="ru-RU" baseline="0" dirty="0" smtClean="0"/>
              <a:t> имя мальчика и его друга. 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Я – Толя.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Тузик.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C62-1020-46AF-87AF-814846131E3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Расшифруй имя мальчика</a:t>
            </a:r>
            <a:r>
              <a:rPr lang="ru-RU" baseline="0" dirty="0" smtClean="0"/>
              <a:t> и кличку попугая.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Я – Захар.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Попугай Гоша.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C62-1020-46AF-87AF-814846131E3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Помогите разобраться: Д или Т?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Миша летом жил в деревне. В письме своему другу Толику он однажды написал: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«У нас в деревне есть прут. Мы с братом сделали плод и спустили его в прут». Толик прочитал письмо и удивился.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Какие слова вызвали недоумение Толика? (Заслушиваются разные версии учащихся о плоте и плоде).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каких случаях парный согласный слышится четко? (парный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согласный по звонкости- глухости согласных на конце слова слышится четко после гласной и звонкого согласного непарного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Какие слова являются проверяемыми? (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Слово «плот»)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Какие слова являются проверочными? (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«Плоты, плотина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является ли слово «плотный» проверочным для слова «плот»? (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Нет,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 как у этих слов разное лексическое значение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Поставьте ударение в слове «плод». Подберем однокоренные слова. (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Плоды, плодовый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Выделите корень.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каких случаях парный согласный слышится четко? (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парный согласный по звонкости- глухости согласных на конце слова слышится четко после гласной и звонкого согласного непарного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Какие слова являются проверяемыми? (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Слово «плод»)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Какие слова являются проверочными? (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«Плоды, плодовый»)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Какие буквы мы вставим в наши надписи? (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 и 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C62-1020-46AF-87AF-814846131E3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жизни трудящихся</a:t>
            </a:r>
            <a:r>
              <a:rPr lang="ru-RU" baseline="0" dirty="0" smtClean="0"/>
              <a:t> звуков</a:t>
            </a:r>
          </a:p>
          <a:p>
            <a:r>
              <a:rPr lang="ru-RU" baseline="0" dirty="0" smtClean="0"/>
              <a:t>Разное может случиться:</a:t>
            </a:r>
          </a:p>
          <a:p>
            <a:r>
              <a:rPr lang="ru-RU" baseline="0" dirty="0" smtClean="0"/>
              <a:t>Могут они оказаться </a:t>
            </a:r>
          </a:p>
          <a:p>
            <a:r>
              <a:rPr lang="ru-RU" baseline="0" dirty="0" smtClean="0"/>
              <a:t>1.В сильной и 2. слабой позиции.</a:t>
            </a:r>
          </a:p>
          <a:p>
            <a:r>
              <a:rPr lang="ru-RU" baseline="0" dirty="0" smtClean="0"/>
              <a:t>Гласные и согласные</a:t>
            </a:r>
          </a:p>
          <a:p>
            <a:r>
              <a:rPr lang="ru-RU" baseline="0" dirty="0" smtClean="0"/>
              <a:t>Бывают такие опасные!</a:t>
            </a:r>
          </a:p>
          <a:p>
            <a:r>
              <a:rPr lang="ru-RU" baseline="0" dirty="0" smtClean="0"/>
              <a:t>Звук очень ясно слышится,</a:t>
            </a:r>
          </a:p>
          <a:p>
            <a:r>
              <a:rPr lang="ru-RU" baseline="0" dirty="0" smtClean="0"/>
              <a:t>А буква другая пишется.</a:t>
            </a:r>
          </a:p>
          <a:p>
            <a:r>
              <a:rPr lang="ru-RU" baseline="0" dirty="0" smtClean="0"/>
              <a:t>Проникнув в тайны фонемы, осилим мы эти проблемы.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C62-1020-46AF-87AF-814846131E3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 звуками-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«двойняшками» много хлопот. Но на эти звуки можно найти управу. Стоит только кинуть клич и на помощь придут…звуки-«волшебники» . Познакомьтесь с ними.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Это сонорные согласные. 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Гласные.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Звук в.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Стоит какой-нибудь сомнительной «двойняшке» стать перед «волшебником», и вы сразу перестанете в ней сомневаться. Вам легко будет записать такой сомнительный согласный.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C62-1020-46AF-87AF-814846131E3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Тем, кто хочет писать грамотно, нужно знать «грибные места» для ошибок. Теперь подумайте, как назвать место, где может возникнуть ошибка. Правильно! Это «</a:t>
            </a:r>
            <a:r>
              <a:rPr lang="ru-RU" dirty="0" err="1" smtClean="0"/>
              <a:t>ошибкоопасное</a:t>
            </a:r>
            <a:r>
              <a:rPr lang="ru-RU" dirty="0" smtClean="0"/>
              <a:t>» место.</a:t>
            </a:r>
          </a:p>
          <a:p>
            <a:r>
              <a:rPr lang="ru-RU" dirty="0" smtClean="0"/>
              <a:t> 1.</a:t>
            </a:r>
            <a:r>
              <a:rPr lang="ru-RU" baseline="0" dirty="0" smtClean="0"/>
              <a:t> Запомните «</a:t>
            </a:r>
            <a:r>
              <a:rPr lang="ru-RU" baseline="0" dirty="0" err="1" smtClean="0"/>
              <a:t>ошибкоопасное</a:t>
            </a:r>
            <a:r>
              <a:rPr lang="ru-RU" baseline="0" dirty="0" smtClean="0"/>
              <a:t>» место. Это когда на конце слова оказывается один из пары «двойняшек» – глухой или звонкий.</a:t>
            </a:r>
          </a:p>
          <a:p>
            <a:r>
              <a:rPr lang="ru-RU" baseline="0" dirty="0" smtClean="0"/>
              <a:t>2. Есть еще одно «</a:t>
            </a:r>
            <a:r>
              <a:rPr lang="ru-RU" baseline="0" dirty="0" err="1" smtClean="0"/>
              <a:t>ошибкоопасное</a:t>
            </a:r>
            <a:r>
              <a:rPr lang="ru-RU" baseline="0" dirty="0" smtClean="0"/>
              <a:t>» место! За глухим или звонким согласным идет любой другой согласный, кроме </a:t>
            </a:r>
            <a:r>
              <a:rPr lang="ru-RU" i="1" baseline="0" dirty="0" smtClean="0"/>
              <a:t>л, м, </a:t>
            </a:r>
            <a:r>
              <a:rPr lang="ru-RU" i="1" baseline="0" dirty="0" err="1" smtClean="0"/>
              <a:t>н</a:t>
            </a:r>
            <a:r>
              <a:rPr lang="ru-RU" i="1" baseline="0" dirty="0" smtClean="0"/>
              <a:t>, </a:t>
            </a:r>
            <a:r>
              <a:rPr lang="ru-RU" i="1" baseline="0" dirty="0" err="1" smtClean="0"/>
              <a:t>р</a:t>
            </a:r>
            <a:r>
              <a:rPr lang="ru-RU" i="1" baseline="0" dirty="0" smtClean="0"/>
              <a:t>, в.</a:t>
            </a:r>
            <a:endParaRPr lang="ru-RU" i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C62-1020-46AF-87AF-814846131E3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0.Д</a:t>
            </a:r>
            <a:r>
              <a:rPr lang="ru-RU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ля грамотного человека слово, получившее по чьей-то ошибке «чужой хвост», выглядит таким же жалким и нелепым, как рысь с хвостом … лисы, петуха, или павлина.</a:t>
            </a:r>
          </a:p>
          <a:p>
            <a:r>
              <a:rPr lang="ru-RU" dirty="0" smtClean="0"/>
              <a:t>План операции:</a:t>
            </a:r>
          </a:p>
          <a:p>
            <a:pPr marL="228600" indent="-228600">
              <a:buAutoNum type="arabicPeriod"/>
            </a:pPr>
            <a:r>
              <a:rPr lang="ru-RU" dirty="0" smtClean="0"/>
              <a:t>Опознай</a:t>
            </a:r>
            <a:r>
              <a:rPr lang="ru-RU" baseline="0" dirty="0" smtClean="0"/>
              <a:t> слово. Уясни его значение.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Подбери проверочное слово. Используй форму множественного числа.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Обнаружив  «чужой хвост», аккуратно замени его. Будь осмотрителен: не допусти промахов!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C1C62-1020-46AF-87AF-814846131E3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 shadeToTitle="1"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965369">
            <a:off x="2883190" y="1188342"/>
            <a:ext cx="4643470" cy="1357322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40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780278">
            <a:off x="3500430" y="3786194"/>
            <a:ext cx="4071966" cy="9128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14348" y="5286392"/>
            <a:ext cx="928694" cy="314839"/>
          </a:xfrm>
        </p:spPr>
        <p:txBody>
          <a:bodyPr/>
          <a:lstStyle>
            <a:lvl1pPr>
              <a:defRPr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33EAFD6C-AE10-4960-B992-86A0D7381B03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43306" y="5286392"/>
            <a:ext cx="2895600" cy="304271"/>
          </a:xfrm>
        </p:spPr>
        <p:txBody>
          <a:bodyPr/>
          <a:lstStyle>
            <a:lvl1pPr>
              <a:defRPr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МБОУ «</a:t>
            </a:r>
            <a:r>
              <a:rPr lang="ru-RU" dirty="0" err="1" smtClean="0"/>
              <a:t>Новобирилюсская</a:t>
            </a:r>
            <a:r>
              <a:rPr lang="ru-RU" dirty="0" smtClean="0"/>
              <a:t> СОШ»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2" hasCustomPrompt="1"/>
          </p:nvPr>
        </p:nvSpPr>
        <p:spPr>
          <a:xfrm>
            <a:off x="7715272" y="1214426"/>
            <a:ext cx="900000" cy="252000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7715272" y="500046"/>
            <a:ext cx="900000" cy="252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Структура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4" hasCustomPrompt="1"/>
          </p:nvPr>
        </p:nvSpPr>
        <p:spPr>
          <a:xfrm>
            <a:off x="7715272" y="857236"/>
            <a:ext cx="900000" cy="252000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Автор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714888"/>
            <a:ext cx="2428892" cy="500066"/>
          </a:xfrm>
        </p:spPr>
        <p:txBody>
          <a:bodyPr>
            <a:normAutofit/>
          </a:bodyPr>
          <a:lstStyle>
            <a:lvl1pPr algn="ctr">
              <a:defRPr sz="1200" b="1" baseline="0"/>
            </a:lvl1pPr>
          </a:lstStyle>
          <a:p>
            <a:pPr lvl="0"/>
            <a:r>
              <a:rPr lang="ru-RU" dirty="0" smtClean="0"/>
              <a:t>       Пояснительная записка</a:t>
            </a:r>
          </a:p>
          <a:p>
            <a:pPr lvl="0"/>
            <a:r>
              <a:rPr lang="ru-RU" dirty="0" smtClean="0"/>
              <a:t>Лицензионное соглашение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700"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FD6C-AE10-4960-B992-86A0D7381B03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58148" y="5296960"/>
            <a:ext cx="828652" cy="304271"/>
          </a:xfrm>
        </p:spPr>
        <p:txBody>
          <a:bodyPr/>
          <a:lstStyle/>
          <a:p>
            <a:fld id="{7C30EF80-7E30-4630-B4BD-588F0F884C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285864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285864"/>
            <a:ext cx="4038600" cy="3143250"/>
          </a:xfr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FD6C-AE10-4960-B992-86A0D7381B03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EF80-7E30-4630-B4BD-588F0F884C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FD6C-AE10-4960-B992-86A0D7381B03}" type="datetimeFigureOut">
              <a:rPr lang="ru-RU" smtClean="0"/>
              <a:pPr/>
              <a:t>26.04.2019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EF80-7E30-4630-B4BD-588F0F884C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7F0BB"/>
            </a:gs>
            <a:gs pos="39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428596" y="214294"/>
            <a:ext cx="8286808" cy="642942"/>
          </a:xfrm>
          <a:prstGeom prst="rect">
            <a:avLst/>
          </a:prstGeom>
          <a:solidFill>
            <a:srgbClr val="F2A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8866"/>
            <a:ext cx="8258204" cy="55693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86392"/>
            <a:ext cx="900090" cy="314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33EAFD6C-AE10-4960-B992-86A0D7381B03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858148" y="5296960"/>
            <a:ext cx="828652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EF80-7E30-4630-B4BD-588F0F884CD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 descr="j407419_1315233791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78578" y="0"/>
            <a:ext cx="750084" cy="10001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b="1" i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selena_selena67@mail.ru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5632/134091466.71/0_af2e5_1a37eb4_L.png" TargetMode="External"/><Relationship Id="rId3" Type="http://schemas.openxmlformats.org/officeDocument/2006/relationships/hyperlink" Target="http://img-fotki.yandex.ru/get/6621/134091466.3e/0_92af0_248ea6c5_L.png" TargetMode="External"/><Relationship Id="rId7" Type="http://schemas.openxmlformats.org/officeDocument/2006/relationships/hyperlink" Target="http://lenagold.narod.ru/fon/clipart/s/samol/tehno04.pn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ker.com/cliparts/6/5/f/3/11954380461461001398drunken_duck_bus.svg.hi.png" TargetMode="External"/><Relationship Id="rId11" Type="http://schemas.openxmlformats.org/officeDocument/2006/relationships/hyperlink" Target="http://img-fotki.yandex.ru/get/9164/134091466.b3/0_c7353_7c41cba9_L.png" TargetMode="External"/><Relationship Id="rId5" Type="http://schemas.openxmlformats.org/officeDocument/2006/relationships/hyperlink" Target="http://s41.radikal.ru/i094/0811/95/9c55336b8512.png" TargetMode="External"/><Relationship Id="rId10" Type="http://schemas.openxmlformats.org/officeDocument/2006/relationships/hyperlink" Target="http://img-fotki.yandex.ru/get/9542/134091466.b3/0_c7350_3b4216a7_L.png" TargetMode="External"/><Relationship Id="rId4" Type="http://schemas.openxmlformats.org/officeDocument/2006/relationships/hyperlink" Target="http://img-fotki.yandex.ru/get/9826/134091466.f3/0_d4c50_3565e91e_L.png" TargetMode="External"/><Relationship Id="rId9" Type="http://schemas.openxmlformats.org/officeDocument/2006/relationships/hyperlink" Target="http://img-fotki.yandex.ru/get/9258/134091466.b2/0_c733d_56961016_L.png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9504/134091466.b2/0_c7341_15a9b8a9_L.png" TargetMode="External"/><Relationship Id="rId13" Type="http://schemas.openxmlformats.org/officeDocument/2006/relationships/hyperlink" Target="http://img-fotki.yandex.ru/get/9308/134091466.f5/0_d4e5e_ef4814b5_XL.png" TargetMode="External"/><Relationship Id="rId3" Type="http://schemas.openxmlformats.org/officeDocument/2006/relationships/hyperlink" Target="http://img-fotki.yandex.ru/get/6718/134091466.b3/0_c735b_4fe509e4_L.png" TargetMode="External"/><Relationship Id="rId7" Type="http://schemas.openxmlformats.org/officeDocument/2006/relationships/hyperlink" Target="http://img-fotki.yandex.ru/get/9504/134091466.b2/0_c7344_55ab4c83_L.png" TargetMode="External"/><Relationship Id="rId12" Type="http://schemas.openxmlformats.org/officeDocument/2006/relationships/hyperlink" Target="http://img-fotki.yandex.ru/get/9" TargetMode="External"/><Relationship Id="rId2" Type="http://schemas.openxmlformats.org/officeDocument/2006/relationships/hyperlink" Target="http://img-fotki.yandex.ru/get/9315/134091466.b3/0_c7356_77352c1a_L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9480/134091466.b3/0_c7345_8042bb9a_L.png" TargetMode="External"/><Relationship Id="rId11" Type="http://schemas.openxmlformats.org/officeDocument/2006/relationships/hyperlink" Target="http://www.tailoredworkouts.com/files/3949802/uploaded/8wkBSSw.jpg" TargetMode="External"/><Relationship Id="rId5" Type="http://schemas.openxmlformats.org/officeDocument/2006/relationships/hyperlink" Target="http://img-fotki.yandex.ru/get/9302/134091466.b3/0_c7349_84a5b128_L.png" TargetMode="External"/><Relationship Id="rId10" Type="http://schemas.openxmlformats.org/officeDocument/2006/relationships/hyperlink" Target="http://www.freelancejob.ru/upload/494/62201820965856.jpg" TargetMode="External"/><Relationship Id="rId4" Type="http://schemas.openxmlformats.org/officeDocument/2006/relationships/hyperlink" Target="http://img-fotki.yandex.ru/get/9165/134091466.b3/0_c7352_e988ad16_L.png" TargetMode="External"/><Relationship Id="rId9" Type="http://schemas.openxmlformats.org/officeDocument/2006/relationships/hyperlink" Target="http://img-fotki.yandex.ru/get/9172/134091466.b2/0_c733f_2643039e_L.png" TargetMode="External"/><Relationship Id="rId14" Type="http://schemas.openxmlformats.org/officeDocument/2006/relationships/hyperlink" Target="http://img-fotki.yandex.ru/get/6703/134091466.f5/0_d4e5c_add8376b_XL.png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icgifs.com/clip-art/activities/ironing/clip-art-ironing-502825.jpg" TargetMode="External"/><Relationship Id="rId13" Type="http://schemas.openxmlformats.org/officeDocument/2006/relationships/hyperlink" Target="http://img-fotki.yandex.ru/get/5627/134091466.71/0_af2d8_b0753c2b_L.png" TargetMode="External"/><Relationship Id="rId3" Type="http://schemas.openxmlformats.org/officeDocument/2006/relationships/hyperlink" Target="http://img-fotki.yandex.ru/get/5632/134091466.75/0_b05f2_b902bc37_XL.png" TargetMode="External"/><Relationship Id="rId7" Type="http://schemas.openxmlformats.org/officeDocument/2006/relationships/hyperlink" Target="http://img-fotki.yandex.ru/get/9308/134091466.f5/0_d4e5e_ef4814b5_XL.png" TargetMode="External"/><Relationship Id="rId12" Type="http://schemas.openxmlformats.org/officeDocument/2006/relationships/hyperlink" Target="http://img-fotki.yandex.ru/get/6730/134091466.fa/0_d753a_38ead130_L.png" TargetMode="External"/><Relationship Id="rId2" Type="http://schemas.openxmlformats.org/officeDocument/2006/relationships/hyperlink" Target="http://img-fotki.yandex.ru/get/9762/134091466.f5/0_d4e5d_b60c7f3b_XL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9110/134091466.7e/0_b4883_97ccff52_L.png" TargetMode="External"/><Relationship Id="rId11" Type="http://schemas.openxmlformats.org/officeDocument/2006/relationships/hyperlink" Target="http://img-fotki.yandex.ru/get/6702/134091466.74/0_b059e_640352a0_L.png" TargetMode="External"/><Relationship Id="rId5" Type="http://schemas.openxmlformats.org/officeDocument/2006/relationships/hyperlink" Target="http://i071.radikal.ru/0810/43/f8da54f296f1.png" TargetMode="External"/><Relationship Id="rId15" Type="http://schemas.openxmlformats.org/officeDocument/2006/relationships/hyperlink" Target="http://www.med.cap.ru/home/500/anonsi/%D0%B2%D0%BE%D0%BF%D1%80%D0%BE%D1%81.jpg" TargetMode="External"/><Relationship Id="rId10" Type="http://schemas.openxmlformats.org/officeDocument/2006/relationships/hyperlink" Target="http://img-fotki.yandex.ru/get/4127/134091466.74/0_b05a0_33f39f46_L.png" TargetMode="External"/><Relationship Id="rId4" Type="http://schemas.openxmlformats.org/officeDocument/2006/relationships/hyperlink" Target="http://lenagold.narod.ru/fon/clipart/z/zont/zont47.png" TargetMode="External"/><Relationship Id="rId9" Type="http://schemas.openxmlformats.org/officeDocument/2006/relationships/hyperlink" Target="http://img-fotki.yandex.ru/get/6442/134091466.74/0_b059f_ee2d9855_L.png" TargetMode="External"/><Relationship Id="rId14" Type="http://schemas.openxmlformats.org/officeDocument/2006/relationships/hyperlink" Target="http://img-fotki.yandex.ru/get/4127/134091466.70/0_af2d3_47046c55_L.pn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Правописание парных согласных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Семенова Е.М.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FD6C-AE10-4960-B992-86A0D7381B03}" type="datetimeFigureOut">
              <a:rPr lang="ru-RU" smtClean="0"/>
              <a:pPr/>
              <a:t>26.04.2019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mtClean="0"/>
          </a:p>
          <a:p>
            <a:r>
              <a:rPr lang="ru-RU" smtClean="0"/>
              <a:t>МБОУ «Новобирилюсская СОШ»</a:t>
            </a:r>
            <a:endParaRPr lang="ru-RU" dirty="0"/>
          </a:p>
        </p:txBody>
      </p:sp>
      <p:sp>
        <p:nvSpPr>
          <p:cNvPr id="6" name="Содержимое 12"/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>
                <a:hlinkClick r:id="" action="ppaction://customshow?id=3&amp;return=true"/>
              </a:rPr>
              <a:t>источники</a:t>
            </a:r>
            <a:endParaRPr lang="ru-RU" dirty="0"/>
          </a:p>
        </p:txBody>
      </p:sp>
      <p:sp>
        <p:nvSpPr>
          <p:cNvPr id="7" name="Текст 1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>
                <a:hlinkClick r:id="" action="ppaction://customshow?id=1&amp;return=true"/>
              </a:rPr>
              <a:t>структура</a:t>
            </a:r>
            <a:endParaRPr lang="ru-RU" dirty="0"/>
          </a:p>
        </p:txBody>
      </p:sp>
      <p:sp>
        <p:nvSpPr>
          <p:cNvPr id="8" name="Текст 2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>
            <a:lvl1pPr>
              <a:defRPr sz="11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>
                <a:hlinkClick r:id="" action="ppaction://customshow?id=2&amp;return=true"/>
              </a:rPr>
              <a:t>автор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714888"/>
            <a:ext cx="1998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hlinkClick r:id="" action="ppaction://customshow?id=10&amp;return=true"/>
              </a:rPr>
              <a:t>Лицензионное соглашение</a:t>
            </a:r>
            <a:endParaRPr lang="ru-RU" sz="1200" b="1" dirty="0" smtClean="0"/>
          </a:p>
          <a:p>
            <a:pPr algn="ctr"/>
            <a:r>
              <a:rPr lang="ru-RU" sz="1200" b="1" dirty="0">
                <a:hlinkClick r:id="" action="ppaction://customshow?id=11&amp;return=true"/>
              </a:rPr>
              <a:t>Пояснительная записка 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Хвост свой или чужой?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EF80-7E30-4630-B4BD-588F0F884CD1}" type="slidenum">
              <a:rPr lang="ru-RU" smtClean="0"/>
              <a:pPr/>
              <a:t>10</a:t>
            </a:fld>
            <a:endParaRPr lang="ru-RU"/>
          </a:p>
        </p:txBody>
      </p:sp>
      <p:grpSp>
        <p:nvGrpSpPr>
          <p:cNvPr id="3" name="изображение1"/>
          <p:cNvGrpSpPr/>
          <p:nvPr/>
        </p:nvGrpSpPr>
        <p:grpSpPr>
          <a:xfrm>
            <a:off x="3013278" y="1661670"/>
            <a:ext cx="3188878" cy="2391659"/>
            <a:chOff x="2457283" y="1183350"/>
            <a:chExt cx="4229431" cy="3348299"/>
          </a:xfrm>
        </p:grpSpPr>
        <p:pic>
          <p:nvPicPr>
            <p:cNvPr id="6" name="Рисунок 5" descr="Слайд5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7283" y="1183350"/>
              <a:ext cx="4229431" cy="334829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38100">
              <a:solidFill>
                <a:schemeClr val="accent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TextBox 6" hidden="1"/>
            <p:cNvSpPr txBox="1"/>
            <p:nvPr/>
          </p:nvSpPr>
          <p:spPr>
            <a:xfrm>
              <a:off x="5500694" y="4143384"/>
              <a:ext cx="1019831" cy="36933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Надпись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план операции"/>
          <p:cNvSpPr/>
          <p:nvPr/>
        </p:nvSpPr>
        <p:spPr>
          <a:xfrm>
            <a:off x="4286248" y="1071550"/>
            <a:ext cx="3587975" cy="649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 операции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текст1"/>
          <p:cNvSpPr/>
          <p:nvPr/>
        </p:nvSpPr>
        <p:spPr>
          <a:xfrm>
            <a:off x="3857620" y="2071682"/>
            <a:ext cx="4466662" cy="83129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Опознай слово. Уясни его значение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текст2"/>
          <p:cNvSpPr/>
          <p:nvPr/>
        </p:nvSpPr>
        <p:spPr>
          <a:xfrm>
            <a:off x="3857620" y="3000376"/>
            <a:ext cx="4466662" cy="83129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Подбери проверочное слово. Используй форму множественного числа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будь осмотрителен"/>
          <p:cNvSpPr txBox="1"/>
          <p:nvPr/>
        </p:nvSpPr>
        <p:spPr>
          <a:xfrm>
            <a:off x="2000232" y="4857764"/>
            <a:ext cx="5000660" cy="400110"/>
          </a:xfrm>
          <a:prstGeom prst="rect">
            <a:avLst/>
          </a:prstGeom>
          <a:solidFill>
            <a:srgbClr val="F7F0BB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 осмотрителен: не допусти промахов!</a:t>
            </a:r>
            <a:endParaRPr lang="ru-RU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текст 3"/>
          <p:cNvSpPr/>
          <p:nvPr/>
        </p:nvSpPr>
        <p:spPr>
          <a:xfrm>
            <a:off x="3857620" y="4000508"/>
            <a:ext cx="450059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Обнаружив  «чужой хвост»,  аккуратно замени его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556E-7 2.98582E-6 L -0.24792 2.98582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C390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7" grpId="0" animBg="1"/>
      <p:bldP spid="17" grpId="1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Хвост свой или чужой?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EF80-7E30-4630-B4BD-588F0F884CD1}" type="slidenum">
              <a:rPr lang="ru-RU" smtClean="0"/>
              <a:pPr/>
              <a:t>11</a:t>
            </a:fld>
            <a:endParaRPr lang="ru-RU"/>
          </a:p>
        </p:txBody>
      </p:sp>
      <p:grpSp>
        <p:nvGrpSpPr>
          <p:cNvPr id="3" name="изображение1"/>
          <p:cNvGrpSpPr/>
          <p:nvPr/>
        </p:nvGrpSpPr>
        <p:grpSpPr>
          <a:xfrm>
            <a:off x="2895885" y="1714492"/>
            <a:ext cx="3423666" cy="2571768"/>
            <a:chOff x="2301583" y="1057275"/>
            <a:chExt cx="4540832" cy="3600450"/>
          </a:xfrm>
        </p:grpSpPr>
        <p:pic>
          <p:nvPicPr>
            <p:cNvPr id="6" name="Рисунок 5" descr="Слайд5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583" y="1057275"/>
              <a:ext cx="4540832" cy="36004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38100">
              <a:solidFill>
                <a:schemeClr val="accent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TextBox 6" hidden="1"/>
            <p:cNvSpPr txBox="1"/>
            <p:nvPr/>
          </p:nvSpPr>
          <p:spPr>
            <a:xfrm>
              <a:off x="5500694" y="4143384"/>
              <a:ext cx="1019831" cy="36933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Надпись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надпись1"/>
          <p:cNvSpPr/>
          <p:nvPr/>
        </p:nvSpPr>
        <p:spPr>
          <a:xfrm>
            <a:off x="3786182" y="2071682"/>
            <a:ext cx="1542482" cy="57150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Шка</a:t>
            </a:r>
            <a:r>
              <a:rPr lang="ru-RU" sz="2000" b="1" dirty="0" smtClean="0">
                <a:solidFill>
                  <a:srgbClr val="FFFF00"/>
                </a:solidFill>
              </a:rPr>
              <a:t>ф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3" name="надпись2"/>
          <p:cNvSpPr/>
          <p:nvPr/>
        </p:nvSpPr>
        <p:spPr>
          <a:xfrm>
            <a:off x="5572132" y="2071682"/>
            <a:ext cx="1542482" cy="57150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рука</a:t>
            </a:r>
            <a:r>
              <a:rPr lang="ru-RU" sz="2000" b="1" dirty="0" err="1" smtClean="0">
                <a:solidFill>
                  <a:srgbClr val="FFFF00"/>
                </a:solidFill>
              </a:rPr>
              <a:t>ф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5" name="надпись 3"/>
          <p:cNvSpPr/>
          <p:nvPr/>
        </p:nvSpPr>
        <p:spPr>
          <a:xfrm>
            <a:off x="7358082" y="2071682"/>
            <a:ext cx="1542482" cy="57150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сей</a:t>
            </a:r>
            <a:r>
              <a:rPr lang="ru-RU" sz="2000" b="1" dirty="0" smtClean="0">
                <a:solidFill>
                  <a:srgbClr val="FFFF00"/>
                </a:solidFill>
              </a:rPr>
              <a:t>ф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6" name="надпись4"/>
          <p:cNvSpPr/>
          <p:nvPr/>
        </p:nvSpPr>
        <p:spPr>
          <a:xfrm>
            <a:off x="3821901" y="2786062"/>
            <a:ext cx="1542482" cy="57150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гне</a:t>
            </a:r>
            <a:r>
              <a:rPr lang="ru-RU" sz="2000" b="1" dirty="0" smtClean="0">
                <a:solidFill>
                  <a:srgbClr val="FFFF00"/>
                </a:solidFill>
              </a:rPr>
              <a:t>в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9" name="надпись5"/>
          <p:cNvSpPr/>
          <p:nvPr/>
        </p:nvSpPr>
        <p:spPr>
          <a:xfrm>
            <a:off x="5572132" y="2786062"/>
            <a:ext cx="1542482" cy="57150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кузо</a:t>
            </a:r>
            <a:r>
              <a:rPr lang="ru-RU" sz="2000" b="1" dirty="0" smtClean="0">
                <a:solidFill>
                  <a:srgbClr val="FFFF00"/>
                </a:solidFill>
              </a:rPr>
              <a:t>в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20" name="надпись 6"/>
          <p:cNvSpPr/>
          <p:nvPr/>
        </p:nvSpPr>
        <p:spPr>
          <a:xfrm>
            <a:off x="7358082" y="2786062"/>
            <a:ext cx="1542482" cy="57150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пло</a:t>
            </a:r>
            <a:r>
              <a:rPr lang="ru-RU" sz="2000" b="1" dirty="0" smtClean="0">
                <a:solidFill>
                  <a:srgbClr val="FFFF00"/>
                </a:solidFill>
              </a:rPr>
              <a:t>в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22" name="надпись7"/>
          <p:cNvSpPr/>
          <p:nvPr/>
        </p:nvSpPr>
        <p:spPr>
          <a:xfrm>
            <a:off x="3857620" y="3571880"/>
            <a:ext cx="1542482" cy="57150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кро</a:t>
            </a:r>
            <a:r>
              <a:rPr lang="ru-RU" sz="2000" b="1" dirty="0" smtClean="0">
                <a:solidFill>
                  <a:srgbClr val="FFFF00"/>
                </a:solidFill>
              </a:rPr>
              <a:t>вь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23" name="надпись8"/>
          <p:cNvSpPr/>
          <p:nvPr/>
        </p:nvSpPr>
        <p:spPr>
          <a:xfrm>
            <a:off x="5572132" y="3571880"/>
            <a:ext cx="1542482" cy="57150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нер</a:t>
            </a:r>
            <a:r>
              <a:rPr lang="ru-RU" sz="2000" b="1" dirty="0" smtClean="0">
                <a:solidFill>
                  <a:srgbClr val="FFFF00"/>
                </a:solidFill>
              </a:rPr>
              <a:t>в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24" name="надпись 9"/>
          <p:cNvSpPr/>
          <p:nvPr/>
        </p:nvSpPr>
        <p:spPr>
          <a:xfrm>
            <a:off x="7358082" y="3571880"/>
            <a:ext cx="1542482" cy="57150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шар</a:t>
            </a:r>
            <a:r>
              <a:rPr lang="ru-RU" sz="2000" b="1" dirty="0" err="1" smtClean="0">
                <a:solidFill>
                  <a:srgbClr val="FFFF00"/>
                </a:solidFill>
              </a:rPr>
              <a:t>в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27" name="С"/>
          <p:cNvSpPr/>
          <p:nvPr/>
        </p:nvSpPr>
        <p:spPr>
          <a:xfrm>
            <a:off x="214282" y="4500574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сь"/>
          <p:cNvSpPr/>
          <p:nvPr/>
        </p:nvSpPr>
        <p:spPr>
          <a:xfrm>
            <a:off x="928662" y="4500574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вь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з"/>
          <p:cNvSpPr/>
          <p:nvPr/>
        </p:nvSpPr>
        <p:spPr>
          <a:xfrm>
            <a:off x="1785918" y="4500574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зь"/>
          <p:cNvSpPr/>
          <p:nvPr/>
        </p:nvSpPr>
        <p:spPr>
          <a:xfrm>
            <a:off x="2500298" y="4500574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фь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замена 1"/>
          <p:cNvSpPr txBox="1"/>
          <p:nvPr/>
        </p:nvSpPr>
        <p:spPr>
          <a:xfrm>
            <a:off x="5929322" y="2143120"/>
            <a:ext cx="818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рука</a:t>
            </a:r>
            <a:r>
              <a:rPr lang="ru-RU" sz="2000" b="1" dirty="0" smtClean="0">
                <a:solidFill>
                  <a:srgbClr val="FFFF00"/>
                </a:solidFill>
              </a:rPr>
              <a:t>в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28" name="замена 3"/>
          <p:cNvSpPr txBox="1"/>
          <p:nvPr/>
        </p:nvSpPr>
        <p:spPr>
          <a:xfrm>
            <a:off x="7786710" y="3643318"/>
            <a:ext cx="817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шар</a:t>
            </a:r>
            <a:r>
              <a:rPr lang="ru-RU" sz="2000" b="1" dirty="0" smtClean="0">
                <a:solidFill>
                  <a:srgbClr val="FFFF00"/>
                </a:solidFill>
              </a:rPr>
              <a:t>ф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7882 2.98582E-6 L -0.32674 2.98582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500"/>
                            </p:stCondLst>
                            <p:childTnLst>
                              <p:par>
                                <p:cTn id="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15" grpId="0" animBg="1"/>
      <p:bldP spid="16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4" grpId="1" animBg="1"/>
      <p:bldP spid="27" grpId="0" animBg="1"/>
      <p:bldP spid="30" grpId="0" animBg="1"/>
      <p:bldP spid="26" grpId="0" animBg="1"/>
      <p:bldP spid="29" grpId="0" animBg="1"/>
      <p:bldP spid="21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Хвост свой или чужой?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EF80-7E30-4630-B4BD-588F0F884CD1}" type="slidenum">
              <a:rPr lang="ru-RU" smtClean="0"/>
              <a:pPr/>
              <a:t>12</a:t>
            </a:fld>
            <a:endParaRPr lang="ru-RU"/>
          </a:p>
        </p:txBody>
      </p:sp>
      <p:grpSp>
        <p:nvGrpSpPr>
          <p:cNvPr id="3" name="изображение1"/>
          <p:cNvGrpSpPr/>
          <p:nvPr/>
        </p:nvGrpSpPr>
        <p:grpSpPr>
          <a:xfrm>
            <a:off x="3024546" y="1812996"/>
            <a:ext cx="3166345" cy="2374759"/>
            <a:chOff x="2472227" y="1195180"/>
            <a:chExt cx="4199545" cy="3324639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pic>
          <p:nvPicPr>
            <p:cNvPr id="6" name="Рисунок 5" descr="Слайд5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72227" y="1195180"/>
              <a:ext cx="4199545" cy="332463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38100">
              <a:solidFill>
                <a:schemeClr val="accent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TextBox 6" hidden="1"/>
            <p:cNvSpPr txBox="1"/>
            <p:nvPr/>
          </p:nvSpPr>
          <p:spPr>
            <a:xfrm>
              <a:off x="5500694" y="4143384"/>
              <a:ext cx="1019831" cy="36933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Надпись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надпись1"/>
          <p:cNvSpPr/>
          <p:nvPr/>
        </p:nvSpPr>
        <p:spPr>
          <a:xfrm>
            <a:off x="3786182" y="2071682"/>
            <a:ext cx="1542482" cy="57150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Пило</a:t>
            </a:r>
            <a:r>
              <a:rPr lang="ru-RU" sz="2000" b="1" dirty="0" err="1" smtClean="0">
                <a:solidFill>
                  <a:srgbClr val="FFFF00"/>
                </a:solidFill>
              </a:rPr>
              <a:t>д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3" name="надпись2"/>
          <p:cNvSpPr/>
          <p:nvPr/>
        </p:nvSpPr>
        <p:spPr>
          <a:xfrm>
            <a:off x="5572132" y="2071682"/>
            <a:ext cx="1542482" cy="57150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салю</a:t>
            </a:r>
            <a:r>
              <a:rPr lang="ru-RU" sz="2000" b="1" dirty="0" smtClean="0">
                <a:solidFill>
                  <a:srgbClr val="FFFF00"/>
                </a:solidFill>
              </a:rPr>
              <a:t>т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5" name="надпись 3"/>
          <p:cNvSpPr/>
          <p:nvPr/>
        </p:nvSpPr>
        <p:spPr>
          <a:xfrm>
            <a:off x="7358082" y="2071682"/>
            <a:ext cx="1542482" cy="57150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взгля</a:t>
            </a:r>
            <a:r>
              <a:rPr lang="ru-RU" sz="2000" b="1" dirty="0" smtClean="0">
                <a:solidFill>
                  <a:srgbClr val="FFFF00"/>
                </a:solidFill>
              </a:rPr>
              <a:t>д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6" name="надпись4"/>
          <p:cNvSpPr/>
          <p:nvPr/>
        </p:nvSpPr>
        <p:spPr>
          <a:xfrm>
            <a:off x="3786182" y="2786062"/>
            <a:ext cx="1542482" cy="57150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горо</a:t>
            </a:r>
            <a:r>
              <a:rPr lang="ru-RU" sz="2000" b="1" dirty="0" smtClean="0">
                <a:solidFill>
                  <a:srgbClr val="FFFF00"/>
                </a:solidFill>
              </a:rPr>
              <a:t>д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9" name="надпись5"/>
          <p:cNvSpPr/>
          <p:nvPr/>
        </p:nvSpPr>
        <p:spPr>
          <a:xfrm>
            <a:off x="5572132" y="2786062"/>
            <a:ext cx="1542482" cy="57150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сосе</a:t>
            </a:r>
            <a:r>
              <a:rPr lang="ru-RU" sz="2000" b="1" dirty="0" smtClean="0">
                <a:solidFill>
                  <a:srgbClr val="FFFF00"/>
                </a:solidFill>
              </a:rPr>
              <a:t>д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20" name="надпись 6"/>
          <p:cNvSpPr/>
          <p:nvPr/>
        </p:nvSpPr>
        <p:spPr>
          <a:xfrm>
            <a:off x="7358082" y="2786062"/>
            <a:ext cx="1542482" cy="57150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ено</a:t>
            </a:r>
            <a:r>
              <a:rPr lang="ru-RU" sz="2000" b="1" dirty="0" err="1" smtClean="0">
                <a:solidFill>
                  <a:srgbClr val="FFFF00"/>
                </a:solidFill>
              </a:rPr>
              <a:t>д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22" name="надпись7"/>
          <p:cNvSpPr/>
          <p:nvPr/>
        </p:nvSpPr>
        <p:spPr>
          <a:xfrm>
            <a:off x="3786182" y="3571880"/>
            <a:ext cx="1542482" cy="57150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горс</a:t>
            </a:r>
            <a:r>
              <a:rPr lang="ru-RU" sz="2000" b="1" dirty="0" smtClean="0">
                <a:solidFill>
                  <a:srgbClr val="FFFF00"/>
                </a:solidFill>
              </a:rPr>
              <a:t>ть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23" name="надпись8"/>
          <p:cNvSpPr/>
          <p:nvPr/>
        </p:nvSpPr>
        <p:spPr>
          <a:xfrm>
            <a:off x="5572132" y="3571880"/>
            <a:ext cx="1542482" cy="57150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гос</a:t>
            </a:r>
            <a:r>
              <a:rPr lang="ru-RU" sz="2000" b="1" dirty="0" smtClean="0">
                <a:solidFill>
                  <a:srgbClr val="FFFF00"/>
                </a:solidFill>
              </a:rPr>
              <a:t>ть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24" name="надпись 9"/>
          <p:cNvSpPr/>
          <p:nvPr/>
        </p:nvSpPr>
        <p:spPr>
          <a:xfrm>
            <a:off x="7358082" y="3571880"/>
            <a:ext cx="1542482" cy="57150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гвоз</a:t>
            </a:r>
            <a:r>
              <a:rPr lang="ru-RU" sz="2000" b="1" dirty="0" err="1" smtClean="0">
                <a:solidFill>
                  <a:srgbClr val="FFFF00"/>
                </a:solidFill>
              </a:rPr>
              <a:t>ть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27" name="С"/>
          <p:cNvSpPr/>
          <p:nvPr/>
        </p:nvSpPr>
        <p:spPr>
          <a:xfrm>
            <a:off x="214282" y="4500574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сь"/>
          <p:cNvSpPr/>
          <p:nvPr/>
        </p:nvSpPr>
        <p:spPr>
          <a:xfrm>
            <a:off x="928662" y="4500574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дь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з"/>
          <p:cNvSpPr/>
          <p:nvPr/>
        </p:nvSpPr>
        <p:spPr>
          <a:xfrm>
            <a:off x="1785918" y="4500574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зь"/>
          <p:cNvSpPr/>
          <p:nvPr/>
        </p:nvSpPr>
        <p:spPr>
          <a:xfrm>
            <a:off x="2500298" y="4500574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ть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замена 1"/>
          <p:cNvSpPr txBox="1"/>
          <p:nvPr/>
        </p:nvSpPr>
        <p:spPr>
          <a:xfrm>
            <a:off x="4143372" y="2143120"/>
            <a:ext cx="859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Пило</a:t>
            </a:r>
            <a:r>
              <a:rPr lang="ru-RU" sz="2000" b="1" dirty="0" smtClean="0">
                <a:solidFill>
                  <a:srgbClr val="FFFF00"/>
                </a:solidFill>
              </a:rPr>
              <a:t>т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25" name="замена 2"/>
          <p:cNvSpPr txBox="1"/>
          <p:nvPr/>
        </p:nvSpPr>
        <p:spPr>
          <a:xfrm>
            <a:off x="7715272" y="3643318"/>
            <a:ext cx="923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гвоз</a:t>
            </a:r>
            <a:r>
              <a:rPr lang="ru-RU" sz="2000" b="1" dirty="0" smtClean="0">
                <a:solidFill>
                  <a:srgbClr val="FFFF00"/>
                </a:solidFill>
              </a:rPr>
              <a:t>дь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86710" y="2857500"/>
            <a:ext cx="690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ено</a:t>
            </a:r>
            <a:r>
              <a:rPr lang="ru-RU" sz="2000" b="1" dirty="0" smtClean="0">
                <a:solidFill>
                  <a:srgbClr val="FFFF00"/>
                </a:solidFill>
              </a:rPr>
              <a:t>т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7882 2.98582E-6 L -0.32674 2.98582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5" grpId="0" animBg="1"/>
      <p:bldP spid="16" grpId="0" animBg="1"/>
      <p:bldP spid="19" grpId="0" animBg="1"/>
      <p:bldP spid="20" grpId="0" animBg="1"/>
      <p:bldP spid="20" grpId="1" animBg="1"/>
      <p:bldP spid="22" grpId="0" animBg="1"/>
      <p:bldP spid="23" grpId="0" animBg="1"/>
      <p:bldP spid="24" grpId="0" animBg="1"/>
      <p:bldP spid="24" grpId="1" animBg="1"/>
      <p:bldP spid="21" grpId="0"/>
      <p:bldP spid="25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Хвост свой или чужой?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EF80-7E30-4630-B4BD-588F0F884CD1}" type="slidenum">
              <a:rPr lang="ru-RU" smtClean="0"/>
              <a:pPr/>
              <a:t>13</a:t>
            </a:fld>
            <a:endParaRPr lang="ru-RU"/>
          </a:p>
        </p:txBody>
      </p:sp>
      <p:grpSp>
        <p:nvGrpSpPr>
          <p:cNvPr id="3" name="изображение1"/>
          <p:cNvGrpSpPr/>
          <p:nvPr/>
        </p:nvGrpSpPr>
        <p:grpSpPr>
          <a:xfrm>
            <a:off x="2893206" y="1714492"/>
            <a:ext cx="3429024" cy="2571768"/>
            <a:chOff x="2298030" y="1057275"/>
            <a:chExt cx="4547938" cy="3600450"/>
          </a:xfrm>
        </p:grpSpPr>
        <p:pic>
          <p:nvPicPr>
            <p:cNvPr id="6" name="Рисунок 5" descr="Слайд5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8030" y="1057275"/>
              <a:ext cx="4547938" cy="36004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38100">
              <a:solidFill>
                <a:schemeClr val="accent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TextBox 6" hidden="1"/>
            <p:cNvSpPr txBox="1"/>
            <p:nvPr/>
          </p:nvSpPr>
          <p:spPr>
            <a:xfrm>
              <a:off x="5500694" y="4143384"/>
              <a:ext cx="1019831" cy="36933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Надпись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надпись1"/>
          <p:cNvSpPr/>
          <p:nvPr/>
        </p:nvSpPr>
        <p:spPr>
          <a:xfrm>
            <a:off x="3857620" y="2071682"/>
            <a:ext cx="1542482" cy="57150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Су</a:t>
            </a:r>
            <a:r>
              <a:rPr lang="ru-RU" sz="2000" b="1" dirty="0" smtClean="0">
                <a:solidFill>
                  <a:srgbClr val="FFFF00"/>
                </a:solidFill>
              </a:rPr>
              <a:t>п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3" name="надпись2"/>
          <p:cNvSpPr/>
          <p:nvPr/>
        </p:nvSpPr>
        <p:spPr>
          <a:xfrm>
            <a:off x="5572132" y="2071682"/>
            <a:ext cx="1542482" cy="57150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укро</a:t>
            </a:r>
            <a:r>
              <a:rPr lang="ru-RU" sz="2000" b="1" dirty="0" smtClean="0">
                <a:solidFill>
                  <a:srgbClr val="FFFF00"/>
                </a:solidFill>
              </a:rPr>
              <a:t>п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5" name="надпись 3"/>
          <p:cNvSpPr/>
          <p:nvPr/>
        </p:nvSpPr>
        <p:spPr>
          <a:xfrm>
            <a:off x="7286644" y="2071682"/>
            <a:ext cx="1542482" cy="57150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хле</a:t>
            </a:r>
            <a:r>
              <a:rPr lang="ru-RU" sz="2000" b="1" dirty="0" err="1" smtClean="0">
                <a:solidFill>
                  <a:srgbClr val="FFFF00"/>
                </a:solidFill>
              </a:rPr>
              <a:t>п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6" name="надпись4"/>
          <p:cNvSpPr/>
          <p:nvPr/>
        </p:nvSpPr>
        <p:spPr>
          <a:xfrm>
            <a:off x="3821901" y="2786062"/>
            <a:ext cx="1542482" cy="57150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гер</a:t>
            </a:r>
            <a:r>
              <a:rPr lang="ru-RU" sz="2000" b="1" dirty="0" smtClean="0">
                <a:solidFill>
                  <a:srgbClr val="FFFF00"/>
                </a:solidFill>
              </a:rPr>
              <a:t>б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9" name="надпись5"/>
          <p:cNvSpPr/>
          <p:nvPr/>
        </p:nvSpPr>
        <p:spPr>
          <a:xfrm>
            <a:off x="5572132" y="2786062"/>
            <a:ext cx="1542482" cy="57150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тулу</a:t>
            </a:r>
            <a:r>
              <a:rPr lang="ru-RU" sz="2000" b="1" dirty="0" err="1" smtClean="0">
                <a:solidFill>
                  <a:srgbClr val="FFFF00"/>
                </a:solidFill>
              </a:rPr>
              <a:t>б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20" name="надпись 6"/>
          <p:cNvSpPr/>
          <p:nvPr/>
        </p:nvSpPr>
        <p:spPr>
          <a:xfrm>
            <a:off x="7322363" y="2786062"/>
            <a:ext cx="1542482" cy="57150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клу</a:t>
            </a:r>
            <a:r>
              <a:rPr lang="ru-RU" sz="2000" b="1" dirty="0" smtClean="0">
                <a:solidFill>
                  <a:srgbClr val="FFFF00"/>
                </a:solidFill>
              </a:rPr>
              <a:t>б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22" name="надпись7"/>
          <p:cNvSpPr/>
          <p:nvPr/>
        </p:nvSpPr>
        <p:spPr>
          <a:xfrm>
            <a:off x="3857620" y="3571880"/>
            <a:ext cx="1542482" cy="57150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сте</a:t>
            </a:r>
            <a:r>
              <a:rPr lang="ru-RU" sz="2000" b="1" dirty="0" smtClean="0">
                <a:solidFill>
                  <a:srgbClr val="FFFF00"/>
                </a:solidFill>
              </a:rPr>
              <a:t>пь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23" name="надпись8"/>
          <p:cNvSpPr/>
          <p:nvPr/>
        </p:nvSpPr>
        <p:spPr>
          <a:xfrm>
            <a:off x="5572132" y="3571880"/>
            <a:ext cx="1542482" cy="57150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прору</a:t>
            </a:r>
            <a:r>
              <a:rPr lang="ru-RU" sz="2000" b="1" dirty="0" err="1" smtClean="0">
                <a:solidFill>
                  <a:srgbClr val="FFFF00"/>
                </a:solidFill>
              </a:rPr>
              <a:t>пь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24" name="надпись 9"/>
          <p:cNvSpPr/>
          <p:nvPr/>
        </p:nvSpPr>
        <p:spPr>
          <a:xfrm>
            <a:off x="7358082" y="3571880"/>
            <a:ext cx="1542482" cy="57150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це</a:t>
            </a:r>
            <a:r>
              <a:rPr lang="ru-RU" sz="2000" b="1" dirty="0" smtClean="0">
                <a:solidFill>
                  <a:srgbClr val="FFFF00"/>
                </a:solidFill>
              </a:rPr>
              <a:t>пь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27" name="С"/>
          <p:cNvSpPr/>
          <p:nvPr/>
        </p:nvSpPr>
        <p:spPr>
          <a:xfrm>
            <a:off x="214282" y="4500574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сь"/>
          <p:cNvSpPr/>
          <p:nvPr/>
        </p:nvSpPr>
        <p:spPr>
          <a:xfrm>
            <a:off x="928662" y="4500574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бь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з"/>
          <p:cNvSpPr/>
          <p:nvPr/>
        </p:nvSpPr>
        <p:spPr>
          <a:xfrm>
            <a:off x="1785918" y="4500574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зь"/>
          <p:cNvSpPr/>
          <p:nvPr/>
        </p:nvSpPr>
        <p:spPr>
          <a:xfrm>
            <a:off x="2500298" y="4500574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пь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замена 1"/>
          <p:cNvSpPr txBox="1"/>
          <p:nvPr/>
        </p:nvSpPr>
        <p:spPr>
          <a:xfrm>
            <a:off x="7715272" y="214312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хле</a:t>
            </a:r>
            <a:r>
              <a:rPr lang="ru-RU" sz="2000" b="1" dirty="0" smtClean="0">
                <a:solidFill>
                  <a:srgbClr val="FFFF00"/>
                </a:solidFill>
              </a:rPr>
              <a:t>б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25" name="замена 2"/>
          <p:cNvSpPr txBox="1"/>
          <p:nvPr/>
        </p:nvSpPr>
        <p:spPr>
          <a:xfrm>
            <a:off x="5929322" y="2857500"/>
            <a:ext cx="789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тулу</a:t>
            </a:r>
            <a:r>
              <a:rPr lang="ru-RU" sz="2000" b="1" dirty="0" smtClean="0">
                <a:solidFill>
                  <a:srgbClr val="FFFF00"/>
                </a:solidFill>
              </a:rPr>
              <a:t>п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28" name="замена 3"/>
          <p:cNvSpPr txBox="1"/>
          <p:nvPr/>
        </p:nvSpPr>
        <p:spPr>
          <a:xfrm>
            <a:off x="5786446" y="3643318"/>
            <a:ext cx="1116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прору</a:t>
            </a:r>
            <a:r>
              <a:rPr lang="ru-RU" sz="2000" b="1" dirty="0" smtClean="0">
                <a:solidFill>
                  <a:srgbClr val="FFFF00"/>
                </a:solidFill>
              </a:rPr>
              <a:t>бь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7882 2.98582E-6 L -0.32674 2.98582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500"/>
                            </p:stCondLst>
                            <p:childTnLst>
                              <p:par>
                                <p:cTn id="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5" grpId="1" animBg="1"/>
      <p:bldP spid="16" grpId="0" animBg="1"/>
      <p:bldP spid="19" grpId="0" animBg="1"/>
      <p:bldP spid="19" grpId="1" animBg="1"/>
      <p:bldP spid="20" grpId="0" animBg="1"/>
      <p:bldP spid="22" grpId="0" animBg="1"/>
      <p:bldP spid="23" grpId="0" animBg="1"/>
      <p:bldP spid="23" grpId="1" animBg="1"/>
      <p:bldP spid="24" grpId="0" animBg="1"/>
      <p:bldP spid="27" grpId="0" animBg="1"/>
      <p:bldP spid="30" grpId="0" animBg="1"/>
      <p:bldP spid="26" grpId="0" animBg="1"/>
      <p:bldP spid="29" grpId="0" animBg="1"/>
      <p:bldP spid="21" grpId="0"/>
      <p:bldP spid="25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Присмотримся к соседу!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EF80-7E30-4630-B4BD-588F0F884CD1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6" name="Рисунок 5" descr="Слайд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699" y="1057275"/>
            <a:ext cx="4800599" cy="3600450"/>
          </a:xfrm>
          <a:prstGeom prst="rect">
            <a:avLst/>
          </a:prstGeom>
        </p:spPr>
      </p:pic>
      <p:sp>
        <p:nvSpPr>
          <p:cNvPr id="7" name="Горизонтальный свиток 6"/>
          <p:cNvSpPr/>
          <p:nvPr/>
        </p:nvSpPr>
        <p:spPr>
          <a:xfrm>
            <a:off x="1142976" y="3286128"/>
            <a:ext cx="7072362" cy="15716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</a:t>
            </a:r>
            <a:r>
              <a:rPr lang="ru-RU" sz="8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8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8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Тренировка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EF80-7E30-4630-B4BD-588F0F884CD1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надпись 1"/>
          <p:cNvSpPr/>
          <p:nvPr/>
        </p:nvSpPr>
        <p:spPr>
          <a:xfrm>
            <a:off x="714348" y="4000508"/>
            <a:ext cx="3143272" cy="10001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" action="ppaction://customshow?id=8&amp;return=true"/>
              </a:rPr>
              <a:t>Третий лишний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адпись 2"/>
          <p:cNvSpPr/>
          <p:nvPr/>
        </p:nvSpPr>
        <p:spPr>
          <a:xfrm>
            <a:off x="5286380" y="4000508"/>
            <a:ext cx="3143272" cy="10001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" action="ppaction://customshow?id=9&amp;return=true"/>
              </a:rPr>
              <a:t>Плюс-минус-равно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1" descr="Слайд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281" y="1071550"/>
            <a:ext cx="288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2.9747E-7 L -2.77778E-7 -2.9747E-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1.11111E-6 L -2.5E-6 1.1111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Третий лишний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EF80-7E30-4630-B4BD-588F0F884CD1}" type="slidenum">
              <a:rPr lang="ru-RU" smtClean="0"/>
              <a:pPr/>
              <a:t>16</a:t>
            </a:fld>
            <a:endParaRPr lang="ru-RU"/>
          </a:p>
        </p:txBody>
      </p:sp>
      <p:grpSp>
        <p:nvGrpSpPr>
          <p:cNvPr id="3" name="изображение 1"/>
          <p:cNvGrpSpPr/>
          <p:nvPr/>
        </p:nvGrpSpPr>
        <p:grpSpPr>
          <a:xfrm>
            <a:off x="2169189" y="1057275"/>
            <a:ext cx="5116314" cy="3600450"/>
            <a:chOff x="2169189" y="1057275"/>
            <a:chExt cx="5116314" cy="3600450"/>
          </a:xfrm>
        </p:grpSpPr>
        <p:pic>
          <p:nvPicPr>
            <p:cNvPr id="27" name="Рисунок 26" descr="Слайд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9189" y="1057275"/>
              <a:ext cx="4805621" cy="36004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8" name="TextBox 27" hidden="1"/>
            <p:cNvSpPr txBox="1"/>
            <p:nvPr/>
          </p:nvSpPr>
          <p:spPr>
            <a:xfrm>
              <a:off x="6286512" y="4286260"/>
              <a:ext cx="998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надпись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изображение 2"/>
          <p:cNvGrpSpPr/>
          <p:nvPr/>
        </p:nvGrpSpPr>
        <p:grpSpPr>
          <a:xfrm>
            <a:off x="2171699" y="1057275"/>
            <a:ext cx="5113804" cy="3600450"/>
            <a:chOff x="2171699" y="1057275"/>
            <a:chExt cx="5113804" cy="3600450"/>
          </a:xfrm>
        </p:grpSpPr>
        <p:pic>
          <p:nvPicPr>
            <p:cNvPr id="34" name="Рисунок 33" descr="Слайд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71699" y="1057275"/>
              <a:ext cx="4800600" cy="36004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5" name="TextBox 34" hidden="1"/>
            <p:cNvSpPr txBox="1"/>
            <p:nvPr/>
          </p:nvSpPr>
          <p:spPr>
            <a:xfrm>
              <a:off x="6286512" y="4286260"/>
              <a:ext cx="998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надпись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изображение 3"/>
          <p:cNvGrpSpPr/>
          <p:nvPr/>
        </p:nvGrpSpPr>
        <p:grpSpPr>
          <a:xfrm>
            <a:off x="2175450" y="1057275"/>
            <a:ext cx="5110053" cy="3600450"/>
            <a:chOff x="2175450" y="1057275"/>
            <a:chExt cx="5110053" cy="3600450"/>
          </a:xfrm>
        </p:grpSpPr>
        <p:pic>
          <p:nvPicPr>
            <p:cNvPr id="41" name="Рисунок 40" descr="Слайд1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75450" y="1057275"/>
              <a:ext cx="4793099" cy="36004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2" name="TextBox 41" hidden="1"/>
            <p:cNvSpPr txBox="1"/>
            <p:nvPr/>
          </p:nvSpPr>
          <p:spPr>
            <a:xfrm>
              <a:off x="6286512" y="4286260"/>
              <a:ext cx="998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надпись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-0.26875 -0.1386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0" y="-69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8582E-6 L 0.2599 -0.1387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-70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-0.01441 0.2647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1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Третий лишний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EF80-7E30-4630-B4BD-588F0F884CD1}" type="slidenum">
              <a:rPr lang="ru-RU" smtClean="0"/>
              <a:pPr/>
              <a:t>17</a:t>
            </a:fld>
            <a:endParaRPr lang="ru-RU"/>
          </a:p>
        </p:txBody>
      </p:sp>
      <p:grpSp>
        <p:nvGrpSpPr>
          <p:cNvPr id="3" name="изображение 1"/>
          <p:cNvGrpSpPr/>
          <p:nvPr/>
        </p:nvGrpSpPr>
        <p:grpSpPr>
          <a:xfrm>
            <a:off x="2182951" y="1057275"/>
            <a:ext cx="5102552" cy="3600450"/>
            <a:chOff x="2182951" y="1057275"/>
            <a:chExt cx="5102552" cy="3600450"/>
          </a:xfrm>
        </p:grpSpPr>
        <p:pic>
          <p:nvPicPr>
            <p:cNvPr id="27" name="Рисунок 26" descr="Слайд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2951" y="1057275"/>
              <a:ext cx="4778097" cy="36004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8" name="TextBox 27" hidden="1"/>
            <p:cNvSpPr txBox="1"/>
            <p:nvPr/>
          </p:nvSpPr>
          <p:spPr>
            <a:xfrm>
              <a:off x="6286512" y="4286260"/>
              <a:ext cx="998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надпись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изображение 2"/>
          <p:cNvGrpSpPr/>
          <p:nvPr/>
        </p:nvGrpSpPr>
        <p:grpSpPr>
          <a:xfrm>
            <a:off x="2171699" y="1057275"/>
            <a:ext cx="5113804" cy="3600450"/>
            <a:chOff x="2171699" y="1057275"/>
            <a:chExt cx="5113804" cy="3600450"/>
          </a:xfrm>
        </p:grpSpPr>
        <p:pic>
          <p:nvPicPr>
            <p:cNvPr id="34" name="Рисунок 33" descr="Слайд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71699" y="1057275"/>
              <a:ext cx="4800600" cy="36004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5" name="TextBox 34" hidden="1"/>
            <p:cNvSpPr txBox="1"/>
            <p:nvPr/>
          </p:nvSpPr>
          <p:spPr>
            <a:xfrm>
              <a:off x="6286512" y="4286260"/>
              <a:ext cx="998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надпись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изображение 3"/>
          <p:cNvGrpSpPr/>
          <p:nvPr/>
        </p:nvGrpSpPr>
        <p:grpSpPr>
          <a:xfrm>
            <a:off x="2175450" y="1057275"/>
            <a:ext cx="5110053" cy="3600450"/>
            <a:chOff x="2175450" y="1057275"/>
            <a:chExt cx="5110053" cy="3600450"/>
          </a:xfrm>
        </p:grpSpPr>
        <p:pic>
          <p:nvPicPr>
            <p:cNvPr id="41" name="Рисунок 40" descr="Слайд1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75450" y="1057275"/>
              <a:ext cx="4793099" cy="36004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2" name="TextBox 41" hidden="1"/>
            <p:cNvSpPr txBox="1"/>
            <p:nvPr/>
          </p:nvSpPr>
          <p:spPr>
            <a:xfrm>
              <a:off x="6286512" y="4286260"/>
              <a:ext cx="998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надпись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 L -0.2599 -0.1386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-69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8582E-6 L 0.2507 -0.1387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70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8582E-6 L -0.0158 0.2649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1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Третий лишний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EF80-7E30-4630-B4BD-588F0F884CD1}" type="slidenum">
              <a:rPr lang="ru-RU" smtClean="0"/>
              <a:pPr/>
              <a:t>18</a:t>
            </a:fld>
            <a:endParaRPr lang="ru-RU"/>
          </a:p>
        </p:txBody>
      </p:sp>
      <p:grpSp>
        <p:nvGrpSpPr>
          <p:cNvPr id="3" name="изображение 1"/>
          <p:cNvGrpSpPr/>
          <p:nvPr/>
        </p:nvGrpSpPr>
        <p:grpSpPr>
          <a:xfrm>
            <a:off x="2171699" y="1057275"/>
            <a:ext cx="5113804" cy="3600450"/>
            <a:chOff x="2171699" y="1057275"/>
            <a:chExt cx="5113804" cy="3600450"/>
          </a:xfrm>
        </p:grpSpPr>
        <p:pic>
          <p:nvPicPr>
            <p:cNvPr id="27" name="Рисунок 26" descr="Слайд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71699" y="1057275"/>
              <a:ext cx="4800600" cy="36004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8" name="TextBox 27" hidden="1"/>
            <p:cNvSpPr txBox="1"/>
            <p:nvPr/>
          </p:nvSpPr>
          <p:spPr>
            <a:xfrm>
              <a:off x="6286512" y="4286260"/>
              <a:ext cx="998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надпись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изображение 2"/>
          <p:cNvGrpSpPr/>
          <p:nvPr/>
        </p:nvGrpSpPr>
        <p:grpSpPr>
          <a:xfrm>
            <a:off x="2175450" y="1060088"/>
            <a:ext cx="5110053" cy="3595504"/>
            <a:chOff x="2175450" y="1060088"/>
            <a:chExt cx="5110053" cy="3595504"/>
          </a:xfrm>
        </p:grpSpPr>
        <p:pic>
          <p:nvPicPr>
            <p:cNvPr id="34" name="Рисунок 33" descr="Слайд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75450" y="1060088"/>
              <a:ext cx="4793099" cy="359482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5" name="TextBox 34" hidden="1"/>
            <p:cNvSpPr txBox="1"/>
            <p:nvPr/>
          </p:nvSpPr>
          <p:spPr>
            <a:xfrm>
              <a:off x="6286512" y="4286260"/>
              <a:ext cx="998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надпись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изображение 3"/>
          <p:cNvGrpSpPr/>
          <p:nvPr/>
        </p:nvGrpSpPr>
        <p:grpSpPr>
          <a:xfrm>
            <a:off x="2171699" y="1057275"/>
            <a:ext cx="5113804" cy="3600450"/>
            <a:chOff x="2171699" y="1057275"/>
            <a:chExt cx="5113804" cy="3600450"/>
          </a:xfrm>
        </p:grpSpPr>
        <p:pic>
          <p:nvPicPr>
            <p:cNvPr id="41" name="Рисунок 40" descr="Слайд1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71699" y="1057275"/>
              <a:ext cx="4800600" cy="36004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2" name="TextBox 41" hidden="1"/>
            <p:cNvSpPr txBox="1"/>
            <p:nvPr/>
          </p:nvSpPr>
          <p:spPr>
            <a:xfrm>
              <a:off x="6286512" y="4286260"/>
              <a:ext cx="998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надпись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8582E-6 L -0.26059 -0.1512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7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8582E-6 L 0.275 -0.1387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7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8582E-6 L -0.00069 0.2649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Плюс – минус – равно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EF80-7E30-4630-B4BD-588F0F884CD1}" type="slidenum">
              <a:rPr lang="ru-RU" smtClean="0"/>
              <a:pPr/>
              <a:t>19</a:t>
            </a:fld>
            <a:endParaRPr lang="ru-RU"/>
          </a:p>
        </p:txBody>
      </p:sp>
      <p:grpSp>
        <p:nvGrpSpPr>
          <p:cNvPr id="3" name="изображение1" hidden="1"/>
          <p:cNvGrpSpPr/>
          <p:nvPr/>
        </p:nvGrpSpPr>
        <p:grpSpPr>
          <a:xfrm>
            <a:off x="1857356" y="1057275"/>
            <a:ext cx="5400675" cy="3600450"/>
            <a:chOff x="1871662" y="1057275"/>
            <a:chExt cx="5400675" cy="3600450"/>
          </a:xfrm>
        </p:grpSpPr>
        <p:pic>
          <p:nvPicPr>
            <p:cNvPr id="20" name="Рисунок 19" descr="Слайд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1662" y="1057275"/>
              <a:ext cx="5400675" cy="360045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143636" y="4214822"/>
              <a:ext cx="1088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chemeClr val="bg1"/>
                  </a:solidFill>
                </a:rPr>
                <a:t>надпись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изображение2"/>
          <p:cNvGrpSpPr/>
          <p:nvPr/>
        </p:nvGrpSpPr>
        <p:grpSpPr>
          <a:xfrm>
            <a:off x="2157393" y="1057275"/>
            <a:ext cx="5060697" cy="3600450"/>
            <a:chOff x="2171699" y="1057275"/>
            <a:chExt cx="5060697" cy="3600450"/>
          </a:xfrm>
        </p:grpSpPr>
        <p:pic>
          <p:nvPicPr>
            <p:cNvPr id="24" name="Рисунок 23" descr="Слайд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71699" y="1057275"/>
              <a:ext cx="4800600" cy="3600450"/>
            </a:xfrm>
            <a:prstGeom prst="rect">
              <a:avLst/>
            </a:prstGeom>
          </p:spPr>
        </p:pic>
        <p:sp>
          <p:nvSpPr>
            <p:cNvPr id="25" name="TextBox 24" hidden="1"/>
            <p:cNvSpPr txBox="1"/>
            <p:nvPr/>
          </p:nvSpPr>
          <p:spPr>
            <a:xfrm>
              <a:off x="6143636" y="4214822"/>
              <a:ext cx="1088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chemeClr val="bg1"/>
                  </a:solidFill>
                </a:rPr>
                <a:t>надпись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изображение3"/>
          <p:cNvGrpSpPr/>
          <p:nvPr/>
        </p:nvGrpSpPr>
        <p:grpSpPr>
          <a:xfrm>
            <a:off x="2152382" y="1057275"/>
            <a:ext cx="5065708" cy="3600450"/>
            <a:chOff x="2166688" y="1057275"/>
            <a:chExt cx="5065708" cy="3600450"/>
          </a:xfrm>
          <a:gradFill>
            <a:gsLst>
              <a:gs pos="0">
                <a:srgbClr val="CFA32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pic>
          <p:nvPicPr>
            <p:cNvPr id="33" name="Рисунок 32" descr="Слайд1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66688" y="1057275"/>
              <a:ext cx="4810622" cy="36004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4" name="TextBox 33" hidden="1"/>
            <p:cNvSpPr txBox="1"/>
            <p:nvPr/>
          </p:nvSpPr>
          <p:spPr>
            <a:xfrm>
              <a:off x="6143636" y="4214822"/>
              <a:ext cx="1088760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chemeClr val="bg1"/>
                  </a:solidFill>
                </a:rPr>
                <a:t>надпись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Плюс 25"/>
          <p:cNvSpPr/>
          <p:nvPr/>
        </p:nvSpPr>
        <p:spPr>
          <a:xfrm>
            <a:off x="2285984" y="2500310"/>
            <a:ext cx="642942" cy="628648"/>
          </a:xfrm>
          <a:prstGeom prst="mathPlus">
            <a:avLst/>
          </a:prstGeom>
          <a:gradFill>
            <a:gsLst>
              <a:gs pos="0">
                <a:srgbClr val="CFA32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Минус 27" hidden="1"/>
          <p:cNvSpPr/>
          <p:nvPr/>
        </p:nvSpPr>
        <p:spPr>
          <a:xfrm>
            <a:off x="4357686" y="4943476"/>
            <a:ext cx="628648" cy="771524"/>
          </a:xfrm>
          <a:prstGeom prst="mathMinus">
            <a:avLst/>
          </a:prstGeom>
          <a:gradFill>
            <a:gsLst>
              <a:gs pos="0">
                <a:srgbClr val="CFA32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 28"/>
          <p:cNvSpPr/>
          <p:nvPr/>
        </p:nvSpPr>
        <p:spPr>
          <a:xfrm>
            <a:off x="5429256" y="2428872"/>
            <a:ext cx="628648" cy="700086"/>
          </a:xfrm>
          <a:prstGeom prst="mathEqual">
            <a:avLst/>
          </a:prstGeom>
          <a:gradFill>
            <a:gsLst>
              <a:gs pos="0">
                <a:srgbClr val="CFA32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надпись 2"/>
          <p:cNvSpPr/>
          <p:nvPr/>
        </p:nvSpPr>
        <p:spPr>
          <a:xfrm>
            <a:off x="6277190" y="2357434"/>
            <a:ext cx="2866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горизонт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надпись 1"/>
          <p:cNvSpPr/>
          <p:nvPr/>
        </p:nvSpPr>
        <p:spPr>
          <a:xfrm>
            <a:off x="500034" y="2357434"/>
            <a:ext cx="1552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0.33698 0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-0.00313 0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3229 0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Звонкие и глухие «двойняшки»</a:t>
            </a:r>
            <a:endParaRPr lang="ru-RU" dirty="0"/>
          </a:p>
        </p:txBody>
      </p:sp>
      <p:sp>
        <p:nvSpPr>
          <p:cNvPr id="45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EF80-7E30-4630-B4BD-588F0F884CD1}" type="slidenum">
              <a:rPr lang="ru-RU" smtClean="0"/>
              <a:pPr/>
              <a:t>2</a:t>
            </a:fld>
            <a:endParaRPr lang="ru-RU"/>
          </a:p>
        </p:txBody>
      </p:sp>
      <p:grpSp>
        <p:nvGrpSpPr>
          <p:cNvPr id="2" name="изображение 1"/>
          <p:cNvGrpSpPr/>
          <p:nvPr/>
        </p:nvGrpSpPr>
        <p:grpSpPr>
          <a:xfrm>
            <a:off x="2176721" y="1057275"/>
            <a:ext cx="4790556" cy="3673144"/>
            <a:chOff x="2176721" y="1057275"/>
            <a:chExt cx="4790556" cy="3673144"/>
          </a:xfrm>
        </p:grpSpPr>
        <p:pic>
          <p:nvPicPr>
            <p:cNvPr id="35" name="Рисунок 34" descr="Слайд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76721" y="1057275"/>
              <a:ext cx="4790556" cy="36004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6" name="TextBox 35" hidden="1"/>
            <p:cNvSpPr txBox="1"/>
            <p:nvPr/>
          </p:nvSpPr>
          <p:spPr>
            <a:xfrm>
              <a:off x="4857752" y="3714756"/>
              <a:ext cx="59824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dirty="0" smtClean="0">
                  <a:solidFill>
                    <a:schemeClr val="bg1"/>
                  </a:solidFill>
                </a:rPr>
                <a:t>Б</a:t>
              </a:r>
              <a:endParaRPr lang="ru-RU" sz="6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изображение 2"/>
          <p:cNvGrpSpPr/>
          <p:nvPr/>
        </p:nvGrpSpPr>
        <p:grpSpPr>
          <a:xfrm>
            <a:off x="2157393" y="1071550"/>
            <a:ext cx="4800600" cy="3673144"/>
            <a:chOff x="2171699" y="1057275"/>
            <a:chExt cx="4800600" cy="3673144"/>
          </a:xfrm>
        </p:grpSpPr>
        <p:pic>
          <p:nvPicPr>
            <p:cNvPr id="39" name="Рисунок 38" descr="Слайд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71699" y="1057275"/>
              <a:ext cx="4800600" cy="36004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0" name="TextBox 39" hidden="1"/>
            <p:cNvSpPr txBox="1"/>
            <p:nvPr/>
          </p:nvSpPr>
          <p:spPr>
            <a:xfrm>
              <a:off x="4857752" y="3714756"/>
              <a:ext cx="59824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dirty="0" smtClean="0">
                  <a:solidFill>
                    <a:schemeClr val="bg1"/>
                  </a:solidFill>
                </a:rPr>
                <a:t>Б</a:t>
              </a:r>
              <a:endParaRPr lang="ru-RU" sz="6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изображение 3"/>
          <p:cNvGrpSpPr/>
          <p:nvPr/>
        </p:nvGrpSpPr>
        <p:grpSpPr>
          <a:xfrm>
            <a:off x="2157393" y="1071550"/>
            <a:ext cx="4800600" cy="3673144"/>
            <a:chOff x="2171699" y="1057275"/>
            <a:chExt cx="4800600" cy="3673144"/>
          </a:xfrm>
        </p:grpSpPr>
        <p:pic>
          <p:nvPicPr>
            <p:cNvPr id="46" name="Рисунок 45" descr="Слайд1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71699" y="1057275"/>
              <a:ext cx="4800600" cy="36004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7" name="TextBox 46" hidden="1"/>
            <p:cNvSpPr txBox="1"/>
            <p:nvPr/>
          </p:nvSpPr>
          <p:spPr>
            <a:xfrm>
              <a:off x="4857752" y="3714756"/>
              <a:ext cx="59824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dirty="0" smtClean="0">
                  <a:solidFill>
                    <a:schemeClr val="bg1"/>
                  </a:solidFill>
                </a:rPr>
                <a:t>Б</a:t>
              </a:r>
              <a:endParaRPr lang="ru-RU" sz="6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изображение 4"/>
          <p:cNvGrpSpPr/>
          <p:nvPr/>
        </p:nvGrpSpPr>
        <p:grpSpPr>
          <a:xfrm>
            <a:off x="2161144" y="1071550"/>
            <a:ext cx="4793099" cy="3673144"/>
            <a:chOff x="2175450" y="1057275"/>
            <a:chExt cx="4793099" cy="3673144"/>
          </a:xfrm>
        </p:grpSpPr>
        <p:pic>
          <p:nvPicPr>
            <p:cNvPr id="50" name="Рисунок 49" descr="Слайд1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75450" y="1057275"/>
              <a:ext cx="4793099" cy="36004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1" name="TextBox 50" hidden="1"/>
            <p:cNvSpPr txBox="1"/>
            <p:nvPr/>
          </p:nvSpPr>
          <p:spPr>
            <a:xfrm>
              <a:off x="4857752" y="3714756"/>
              <a:ext cx="59824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dirty="0" smtClean="0">
                  <a:solidFill>
                    <a:schemeClr val="bg1"/>
                  </a:solidFill>
                </a:rPr>
                <a:t>Б</a:t>
              </a:r>
              <a:endParaRPr lang="ru-RU" sz="6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изображение 5"/>
          <p:cNvGrpSpPr/>
          <p:nvPr/>
        </p:nvGrpSpPr>
        <p:grpSpPr>
          <a:xfrm>
            <a:off x="2152382" y="1071550"/>
            <a:ext cx="4810622" cy="3673144"/>
            <a:chOff x="2166688" y="1057275"/>
            <a:chExt cx="4810622" cy="3673144"/>
          </a:xfrm>
        </p:grpSpPr>
        <p:pic>
          <p:nvPicPr>
            <p:cNvPr id="53" name="Рисунок 52" descr="Слайд1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66688" y="1057275"/>
              <a:ext cx="4810622" cy="36004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4" name="TextBox 53" hidden="1"/>
            <p:cNvSpPr txBox="1"/>
            <p:nvPr/>
          </p:nvSpPr>
          <p:spPr>
            <a:xfrm>
              <a:off x="4857752" y="3714756"/>
              <a:ext cx="59824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dirty="0" smtClean="0">
                  <a:solidFill>
                    <a:schemeClr val="bg1"/>
                  </a:solidFill>
                </a:rPr>
                <a:t>Б</a:t>
              </a:r>
              <a:endParaRPr lang="ru-RU" sz="6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изображение 6"/>
          <p:cNvGrpSpPr/>
          <p:nvPr/>
        </p:nvGrpSpPr>
        <p:grpSpPr>
          <a:xfrm>
            <a:off x="2157393" y="1071550"/>
            <a:ext cx="4800600" cy="3673144"/>
            <a:chOff x="2171699" y="1057275"/>
            <a:chExt cx="4800600" cy="3673144"/>
          </a:xfrm>
        </p:grpSpPr>
        <p:pic>
          <p:nvPicPr>
            <p:cNvPr id="56" name="Рисунок 55" descr="Слайд1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71699" y="1057275"/>
              <a:ext cx="4800600" cy="36004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7" name="TextBox 56" hidden="1"/>
            <p:cNvSpPr txBox="1"/>
            <p:nvPr/>
          </p:nvSpPr>
          <p:spPr>
            <a:xfrm>
              <a:off x="4857752" y="3714756"/>
              <a:ext cx="59824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dirty="0" smtClean="0">
                  <a:solidFill>
                    <a:schemeClr val="bg1"/>
                  </a:solidFill>
                </a:rPr>
                <a:t>Б</a:t>
              </a:r>
              <a:endParaRPr lang="ru-RU" sz="6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изображение 7"/>
          <p:cNvGrpSpPr/>
          <p:nvPr/>
        </p:nvGrpSpPr>
        <p:grpSpPr>
          <a:xfrm>
            <a:off x="2164894" y="1071550"/>
            <a:ext cx="4785598" cy="3673144"/>
            <a:chOff x="2179200" y="1057275"/>
            <a:chExt cx="4785598" cy="3673144"/>
          </a:xfrm>
        </p:grpSpPr>
        <p:pic>
          <p:nvPicPr>
            <p:cNvPr id="59" name="Рисунок 58" descr="Слайд1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79200" y="1057275"/>
              <a:ext cx="4785598" cy="36004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0" name="TextBox 59" hidden="1"/>
            <p:cNvSpPr txBox="1"/>
            <p:nvPr/>
          </p:nvSpPr>
          <p:spPr>
            <a:xfrm>
              <a:off x="4857752" y="3714756"/>
              <a:ext cx="59824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dirty="0" smtClean="0">
                  <a:solidFill>
                    <a:schemeClr val="bg1"/>
                  </a:solidFill>
                </a:rPr>
                <a:t>Б</a:t>
              </a:r>
              <a:endParaRPr lang="ru-RU" sz="6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изображение 8"/>
          <p:cNvGrpSpPr/>
          <p:nvPr/>
        </p:nvGrpSpPr>
        <p:grpSpPr>
          <a:xfrm>
            <a:off x="2164894" y="1071550"/>
            <a:ext cx="4785598" cy="3673144"/>
            <a:chOff x="2179200" y="1057275"/>
            <a:chExt cx="4785598" cy="3673144"/>
          </a:xfrm>
        </p:grpSpPr>
        <p:pic>
          <p:nvPicPr>
            <p:cNvPr id="62" name="Рисунок 61" descr="Слайд1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79200" y="1057275"/>
              <a:ext cx="4785598" cy="36004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3" name="TextBox 62" hidden="1"/>
            <p:cNvSpPr txBox="1"/>
            <p:nvPr/>
          </p:nvSpPr>
          <p:spPr>
            <a:xfrm>
              <a:off x="4857752" y="3714756"/>
              <a:ext cx="59824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dirty="0" smtClean="0">
                  <a:solidFill>
                    <a:schemeClr val="bg1"/>
                  </a:solidFill>
                </a:rPr>
                <a:t>Б</a:t>
              </a:r>
              <a:endParaRPr lang="ru-RU" sz="6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изображение 9"/>
          <p:cNvGrpSpPr/>
          <p:nvPr/>
        </p:nvGrpSpPr>
        <p:grpSpPr>
          <a:xfrm>
            <a:off x="2161144" y="1071550"/>
            <a:ext cx="4793099" cy="3673144"/>
            <a:chOff x="2175450" y="1057275"/>
            <a:chExt cx="4793099" cy="3673144"/>
          </a:xfrm>
        </p:grpSpPr>
        <p:pic>
          <p:nvPicPr>
            <p:cNvPr id="65" name="Рисунок 64" descr="Слайд1.JP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75450" y="1057275"/>
              <a:ext cx="4793099" cy="36004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6" name="TextBox 65" hidden="1"/>
            <p:cNvSpPr txBox="1"/>
            <p:nvPr/>
          </p:nvSpPr>
          <p:spPr>
            <a:xfrm>
              <a:off x="4857752" y="3714756"/>
              <a:ext cx="59824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dirty="0" smtClean="0">
                  <a:solidFill>
                    <a:schemeClr val="bg1"/>
                  </a:solidFill>
                </a:rPr>
                <a:t>Б</a:t>
              </a:r>
              <a:endParaRPr lang="ru-RU" sz="6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изображение 10"/>
          <p:cNvGrpSpPr/>
          <p:nvPr/>
        </p:nvGrpSpPr>
        <p:grpSpPr>
          <a:xfrm>
            <a:off x="2161144" y="1071550"/>
            <a:ext cx="4793099" cy="3673144"/>
            <a:chOff x="2175450" y="1057275"/>
            <a:chExt cx="4793099" cy="3673144"/>
          </a:xfrm>
        </p:grpSpPr>
        <p:pic>
          <p:nvPicPr>
            <p:cNvPr id="68" name="Рисунок 67" descr="Слайд1.JP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175450" y="1057275"/>
              <a:ext cx="4793099" cy="36004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9" name="TextBox 68" hidden="1"/>
            <p:cNvSpPr txBox="1"/>
            <p:nvPr/>
          </p:nvSpPr>
          <p:spPr>
            <a:xfrm>
              <a:off x="4857752" y="3714756"/>
              <a:ext cx="59824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dirty="0" smtClean="0">
                  <a:solidFill>
                    <a:schemeClr val="bg1"/>
                  </a:solidFill>
                </a:rPr>
                <a:t>Б</a:t>
              </a:r>
              <a:endParaRPr lang="ru-RU" sz="6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изображение 11"/>
          <p:cNvGrpSpPr/>
          <p:nvPr/>
        </p:nvGrpSpPr>
        <p:grpSpPr>
          <a:xfrm>
            <a:off x="2161144" y="1071550"/>
            <a:ext cx="4793099" cy="3673144"/>
            <a:chOff x="2175450" y="1057275"/>
            <a:chExt cx="4793099" cy="3673144"/>
          </a:xfrm>
        </p:grpSpPr>
        <p:pic>
          <p:nvPicPr>
            <p:cNvPr id="71" name="Рисунок 70" descr="Слайд1.JP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175450" y="1057275"/>
              <a:ext cx="4793099" cy="36004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2" name="TextBox 71" hidden="1"/>
            <p:cNvSpPr txBox="1"/>
            <p:nvPr/>
          </p:nvSpPr>
          <p:spPr>
            <a:xfrm>
              <a:off x="4857752" y="3714756"/>
              <a:ext cx="59824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dirty="0" smtClean="0">
                  <a:solidFill>
                    <a:schemeClr val="bg1"/>
                  </a:solidFill>
                </a:rPr>
                <a:t>Б</a:t>
              </a:r>
              <a:endParaRPr lang="ru-RU" sz="6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изображение 12"/>
          <p:cNvGrpSpPr/>
          <p:nvPr/>
        </p:nvGrpSpPr>
        <p:grpSpPr>
          <a:xfrm>
            <a:off x="2161144" y="1071550"/>
            <a:ext cx="4793099" cy="3673144"/>
            <a:chOff x="2175450" y="1057275"/>
            <a:chExt cx="4793099" cy="3673144"/>
          </a:xfrm>
        </p:grpSpPr>
        <p:pic>
          <p:nvPicPr>
            <p:cNvPr id="74" name="Рисунок 73" descr="Слайд1.JPG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175450" y="1057275"/>
              <a:ext cx="4793099" cy="36004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5" name="TextBox 74" hidden="1"/>
            <p:cNvSpPr txBox="1"/>
            <p:nvPr/>
          </p:nvSpPr>
          <p:spPr>
            <a:xfrm>
              <a:off x="4857752" y="3714756"/>
              <a:ext cx="59824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dirty="0" smtClean="0">
                  <a:solidFill>
                    <a:schemeClr val="bg1"/>
                  </a:solidFill>
                </a:rPr>
                <a:t>Б</a:t>
              </a:r>
              <a:endParaRPr lang="ru-RU" sz="6000" dirty="0">
                <a:solidFill>
                  <a:schemeClr val="bg1"/>
                </a:solidFill>
              </a:endParaRPr>
            </a:p>
          </p:txBody>
        </p:sp>
      </p:grpSp>
      <p:sp>
        <p:nvSpPr>
          <p:cNvPr id="76" name="Выноска со стрелкой вверх 75"/>
          <p:cNvSpPr/>
          <p:nvPr/>
        </p:nvSpPr>
        <p:spPr>
          <a:xfrm>
            <a:off x="3000364" y="4286260"/>
            <a:ext cx="3214710" cy="700106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Глухие согласные</a:t>
            </a:r>
            <a:endParaRPr lang="ru-RU" sz="2000" b="1" dirty="0"/>
          </a:p>
        </p:txBody>
      </p:sp>
      <p:sp>
        <p:nvSpPr>
          <p:cNvPr id="77" name="Выноска со стрелкой вниз 76"/>
          <p:cNvSpPr/>
          <p:nvPr/>
        </p:nvSpPr>
        <p:spPr>
          <a:xfrm>
            <a:off x="2928926" y="1071550"/>
            <a:ext cx="3214710" cy="702000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Звонкие согласные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41736 -0.06945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-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40799 0.14222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0" y="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25035 -0.07195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25035 0.14222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09288 -0.07195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-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09288 0.14222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1.11111E-6 L 0.06614 -0.07195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-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06458 0.14222 " pathEditMode="relative" rAng="0" ptsTypes="AA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1665E-6 L 0.22986 -0.072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0" y="-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22986 0.14222 " pathEditMode="relative" rAng="0" ptsTypes="AA">
                                      <p:cBhvr>
                                        <p:cTn id="1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0" y="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1665E-6 L 0.3875 -0.072 " pathEditMode="relative" rAng="0" ptsTypes="AA">
                                      <p:cBhvr>
                                        <p:cTn id="1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0" y="-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3875 0.14222 " pathEditMode="relative" rAng="0" ptsTypes="AA">
                                      <p:cBhvr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0" y="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Плюс – минус – равно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EF80-7E30-4630-B4BD-588F0F884CD1}" type="slidenum">
              <a:rPr lang="ru-RU" smtClean="0"/>
              <a:pPr/>
              <a:t>20</a:t>
            </a:fld>
            <a:endParaRPr lang="ru-RU"/>
          </a:p>
        </p:txBody>
      </p:sp>
      <p:grpSp>
        <p:nvGrpSpPr>
          <p:cNvPr id="3" name="изображение1" hidden="1"/>
          <p:cNvGrpSpPr/>
          <p:nvPr/>
        </p:nvGrpSpPr>
        <p:grpSpPr>
          <a:xfrm>
            <a:off x="1857356" y="1057275"/>
            <a:ext cx="5400675" cy="3600450"/>
            <a:chOff x="1871662" y="1057275"/>
            <a:chExt cx="5400675" cy="3600450"/>
          </a:xfrm>
        </p:grpSpPr>
        <p:pic>
          <p:nvPicPr>
            <p:cNvPr id="20" name="Рисунок 19" descr="Слайд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1662" y="1057275"/>
              <a:ext cx="5400675" cy="360045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143636" y="4214822"/>
              <a:ext cx="1088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chemeClr val="bg1"/>
                  </a:solidFill>
                </a:rPr>
                <a:t>надпись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изображение2"/>
          <p:cNvGrpSpPr/>
          <p:nvPr/>
        </p:nvGrpSpPr>
        <p:grpSpPr>
          <a:xfrm>
            <a:off x="3207524" y="1057275"/>
            <a:ext cx="4010566" cy="3600450"/>
            <a:chOff x="3221830" y="1057275"/>
            <a:chExt cx="4010566" cy="3600450"/>
          </a:xfrm>
        </p:grpSpPr>
        <p:pic>
          <p:nvPicPr>
            <p:cNvPr id="24" name="Рисунок 23" descr="Слайд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21830" y="1057275"/>
              <a:ext cx="2700338" cy="36004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TextBox 24" hidden="1"/>
            <p:cNvSpPr txBox="1"/>
            <p:nvPr/>
          </p:nvSpPr>
          <p:spPr>
            <a:xfrm>
              <a:off x="6143636" y="4214822"/>
              <a:ext cx="1088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chemeClr val="bg1"/>
                  </a:solidFill>
                </a:rPr>
                <a:t>надпись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изображение3"/>
          <p:cNvGrpSpPr/>
          <p:nvPr/>
        </p:nvGrpSpPr>
        <p:grpSpPr>
          <a:xfrm>
            <a:off x="2152382" y="1057275"/>
            <a:ext cx="5065708" cy="3600450"/>
            <a:chOff x="2166688" y="1057275"/>
            <a:chExt cx="5065708" cy="3600450"/>
          </a:xfrm>
          <a:gradFill>
            <a:gsLst>
              <a:gs pos="0">
                <a:srgbClr val="CFA32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pic>
          <p:nvPicPr>
            <p:cNvPr id="33" name="Рисунок 32" descr="Слайд1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66688" y="1057275"/>
              <a:ext cx="4810622" cy="36004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4" name="TextBox 33" hidden="1"/>
            <p:cNvSpPr txBox="1"/>
            <p:nvPr/>
          </p:nvSpPr>
          <p:spPr>
            <a:xfrm>
              <a:off x="6143636" y="4214822"/>
              <a:ext cx="1088760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chemeClr val="bg1"/>
                  </a:solidFill>
                </a:rPr>
                <a:t>надпись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Плюс 25"/>
          <p:cNvSpPr/>
          <p:nvPr/>
        </p:nvSpPr>
        <p:spPr>
          <a:xfrm>
            <a:off x="2285984" y="2500310"/>
            <a:ext cx="642942" cy="628648"/>
          </a:xfrm>
          <a:prstGeom prst="mathPlus">
            <a:avLst/>
          </a:prstGeom>
          <a:gradFill>
            <a:gsLst>
              <a:gs pos="0">
                <a:srgbClr val="CFA32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Минус 27" hidden="1"/>
          <p:cNvSpPr/>
          <p:nvPr/>
        </p:nvSpPr>
        <p:spPr>
          <a:xfrm>
            <a:off x="4357686" y="4943476"/>
            <a:ext cx="628648" cy="771524"/>
          </a:xfrm>
          <a:prstGeom prst="mathMinus">
            <a:avLst/>
          </a:prstGeom>
          <a:gradFill>
            <a:gsLst>
              <a:gs pos="0">
                <a:srgbClr val="CFA32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 28"/>
          <p:cNvSpPr/>
          <p:nvPr/>
        </p:nvSpPr>
        <p:spPr>
          <a:xfrm>
            <a:off x="5429256" y="2428872"/>
            <a:ext cx="628648" cy="700086"/>
          </a:xfrm>
          <a:prstGeom prst="mathEqual">
            <a:avLst/>
          </a:prstGeom>
          <a:gradFill>
            <a:gsLst>
              <a:gs pos="0">
                <a:srgbClr val="CFA32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надпись 2"/>
          <p:cNvSpPr/>
          <p:nvPr/>
        </p:nvSpPr>
        <p:spPr>
          <a:xfrm>
            <a:off x="6277190" y="2357434"/>
            <a:ext cx="2142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солист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надпись 1"/>
          <p:cNvSpPr/>
          <p:nvPr/>
        </p:nvSpPr>
        <p:spPr>
          <a:xfrm>
            <a:off x="500034" y="2357434"/>
            <a:ext cx="846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0.33698 0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-0.00313 0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3229 0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Плюс – минус – равно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EF80-7E30-4630-B4BD-588F0F884CD1}" type="slidenum">
              <a:rPr lang="ru-RU" smtClean="0"/>
              <a:pPr/>
              <a:t>21</a:t>
            </a:fld>
            <a:endParaRPr lang="ru-RU"/>
          </a:p>
        </p:txBody>
      </p:sp>
      <p:grpSp>
        <p:nvGrpSpPr>
          <p:cNvPr id="3" name="изображение1"/>
          <p:cNvGrpSpPr/>
          <p:nvPr/>
        </p:nvGrpSpPr>
        <p:grpSpPr>
          <a:xfrm>
            <a:off x="2157393" y="1057275"/>
            <a:ext cx="5060697" cy="3600450"/>
            <a:chOff x="2171699" y="1057275"/>
            <a:chExt cx="5060697" cy="3600450"/>
          </a:xfrm>
        </p:grpSpPr>
        <p:pic>
          <p:nvPicPr>
            <p:cNvPr id="20" name="Рисунок 19" descr="Слайд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71699" y="1057275"/>
              <a:ext cx="4800600" cy="36004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TextBox 20" hidden="1"/>
            <p:cNvSpPr txBox="1"/>
            <p:nvPr/>
          </p:nvSpPr>
          <p:spPr>
            <a:xfrm>
              <a:off x="6143636" y="4214822"/>
              <a:ext cx="1088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chemeClr val="bg1"/>
                  </a:solidFill>
                </a:rPr>
                <a:t>надпись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изображение2" hidden="1"/>
          <p:cNvGrpSpPr/>
          <p:nvPr/>
        </p:nvGrpSpPr>
        <p:grpSpPr>
          <a:xfrm>
            <a:off x="2157393" y="1057275"/>
            <a:ext cx="5060697" cy="3600450"/>
            <a:chOff x="2171699" y="1057275"/>
            <a:chExt cx="5060697" cy="3600450"/>
          </a:xfrm>
        </p:grpSpPr>
        <p:pic>
          <p:nvPicPr>
            <p:cNvPr id="24" name="Рисунок 23" descr="Слайд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71699" y="1057275"/>
              <a:ext cx="4800600" cy="3600450"/>
            </a:xfrm>
            <a:prstGeom prst="rect">
              <a:avLst/>
            </a:prstGeom>
          </p:spPr>
        </p:pic>
        <p:sp>
          <p:nvSpPr>
            <p:cNvPr id="25" name="TextBox 24" hidden="1"/>
            <p:cNvSpPr txBox="1"/>
            <p:nvPr/>
          </p:nvSpPr>
          <p:spPr>
            <a:xfrm>
              <a:off x="6143636" y="4214822"/>
              <a:ext cx="1088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chemeClr val="bg1"/>
                  </a:solidFill>
                </a:rPr>
                <a:t>надпись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изображение3"/>
          <p:cNvGrpSpPr/>
          <p:nvPr/>
        </p:nvGrpSpPr>
        <p:grpSpPr>
          <a:xfrm>
            <a:off x="2152382" y="1057275"/>
            <a:ext cx="5065708" cy="3600450"/>
            <a:chOff x="2166688" y="1057275"/>
            <a:chExt cx="5065708" cy="3600450"/>
          </a:xfrm>
          <a:gradFill>
            <a:gsLst>
              <a:gs pos="0">
                <a:srgbClr val="CFA32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pic>
          <p:nvPicPr>
            <p:cNvPr id="33" name="Рисунок 32" descr="Слайд1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66688" y="1057275"/>
              <a:ext cx="4810622" cy="36004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4" name="TextBox 33" hidden="1"/>
            <p:cNvSpPr txBox="1"/>
            <p:nvPr/>
          </p:nvSpPr>
          <p:spPr>
            <a:xfrm>
              <a:off x="6143636" y="4214822"/>
              <a:ext cx="1088760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chemeClr val="bg1"/>
                  </a:solidFill>
                </a:rPr>
                <a:t>надпись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Минус 27"/>
          <p:cNvSpPr/>
          <p:nvPr/>
        </p:nvSpPr>
        <p:spPr>
          <a:xfrm>
            <a:off x="3143240" y="2428872"/>
            <a:ext cx="628648" cy="771524"/>
          </a:xfrm>
          <a:prstGeom prst="mathMinus">
            <a:avLst/>
          </a:prstGeom>
          <a:gradFill>
            <a:gsLst>
              <a:gs pos="0">
                <a:srgbClr val="CFA32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 28"/>
          <p:cNvSpPr/>
          <p:nvPr/>
        </p:nvSpPr>
        <p:spPr>
          <a:xfrm>
            <a:off x="5572132" y="2428872"/>
            <a:ext cx="628648" cy="700086"/>
          </a:xfrm>
          <a:prstGeom prst="mathEqual">
            <a:avLst/>
          </a:prstGeom>
          <a:gradFill>
            <a:gsLst>
              <a:gs pos="0">
                <a:srgbClr val="CFA32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надпись 2"/>
          <p:cNvSpPr/>
          <p:nvPr/>
        </p:nvSpPr>
        <p:spPr>
          <a:xfrm>
            <a:off x="6500826" y="2285996"/>
            <a:ext cx="1957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кровь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надпись 1"/>
          <p:cNvSpPr/>
          <p:nvPr/>
        </p:nvSpPr>
        <p:spPr>
          <a:xfrm>
            <a:off x="4429124" y="2285996"/>
            <a:ext cx="793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0.33698 0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-0.00313 0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3229 0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Плюс – минус – равно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EF80-7E30-4630-B4BD-588F0F884CD1}" type="slidenum">
              <a:rPr lang="ru-RU" smtClean="0"/>
              <a:pPr/>
              <a:t>22</a:t>
            </a:fld>
            <a:endParaRPr lang="ru-RU"/>
          </a:p>
        </p:txBody>
      </p:sp>
      <p:grpSp>
        <p:nvGrpSpPr>
          <p:cNvPr id="3" name="изображение1"/>
          <p:cNvGrpSpPr/>
          <p:nvPr/>
        </p:nvGrpSpPr>
        <p:grpSpPr>
          <a:xfrm>
            <a:off x="2161143" y="1057275"/>
            <a:ext cx="5056947" cy="3600450"/>
            <a:chOff x="2175449" y="1057275"/>
            <a:chExt cx="5056947" cy="3600450"/>
          </a:xfrm>
        </p:grpSpPr>
        <p:pic>
          <p:nvPicPr>
            <p:cNvPr id="20" name="Рисунок 19" descr="Слайд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75449" y="1057275"/>
              <a:ext cx="4793099" cy="36004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TextBox 20" hidden="1"/>
            <p:cNvSpPr txBox="1"/>
            <p:nvPr/>
          </p:nvSpPr>
          <p:spPr>
            <a:xfrm>
              <a:off x="6143636" y="4214822"/>
              <a:ext cx="1088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chemeClr val="bg1"/>
                  </a:solidFill>
                </a:rPr>
                <a:t>надпись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изображение2" hidden="1"/>
          <p:cNvGrpSpPr/>
          <p:nvPr/>
        </p:nvGrpSpPr>
        <p:grpSpPr>
          <a:xfrm>
            <a:off x="2157393" y="1057275"/>
            <a:ext cx="5060697" cy="3600450"/>
            <a:chOff x="2171699" y="1057275"/>
            <a:chExt cx="5060697" cy="3600450"/>
          </a:xfrm>
        </p:grpSpPr>
        <p:pic>
          <p:nvPicPr>
            <p:cNvPr id="24" name="Рисунок 23" descr="Слайд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71699" y="1057275"/>
              <a:ext cx="4800600" cy="3600450"/>
            </a:xfrm>
            <a:prstGeom prst="rect">
              <a:avLst/>
            </a:prstGeom>
          </p:spPr>
        </p:pic>
        <p:sp>
          <p:nvSpPr>
            <p:cNvPr id="25" name="TextBox 24" hidden="1"/>
            <p:cNvSpPr txBox="1"/>
            <p:nvPr/>
          </p:nvSpPr>
          <p:spPr>
            <a:xfrm>
              <a:off x="6143636" y="4214822"/>
              <a:ext cx="1088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chemeClr val="bg1"/>
                  </a:solidFill>
                </a:rPr>
                <a:t>надпись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изображение3"/>
          <p:cNvGrpSpPr/>
          <p:nvPr/>
        </p:nvGrpSpPr>
        <p:grpSpPr>
          <a:xfrm>
            <a:off x="2152382" y="1057275"/>
            <a:ext cx="5065708" cy="3600450"/>
            <a:chOff x="2166688" y="1057275"/>
            <a:chExt cx="5065708" cy="3600450"/>
          </a:xfrm>
          <a:gradFill>
            <a:gsLst>
              <a:gs pos="0">
                <a:srgbClr val="CFA32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pic>
          <p:nvPicPr>
            <p:cNvPr id="33" name="Рисунок 32" descr="Слайд1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66688" y="1057275"/>
              <a:ext cx="4810622" cy="36004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4" name="TextBox 33" hidden="1"/>
            <p:cNvSpPr txBox="1"/>
            <p:nvPr/>
          </p:nvSpPr>
          <p:spPr>
            <a:xfrm>
              <a:off x="6143636" y="4214822"/>
              <a:ext cx="1088760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chemeClr val="bg1"/>
                  </a:solidFill>
                </a:rPr>
                <a:t>надпись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Минус 27"/>
          <p:cNvSpPr/>
          <p:nvPr/>
        </p:nvSpPr>
        <p:spPr>
          <a:xfrm>
            <a:off x="3143240" y="2428872"/>
            <a:ext cx="628648" cy="771524"/>
          </a:xfrm>
          <a:prstGeom prst="mathMinus">
            <a:avLst/>
          </a:prstGeom>
          <a:gradFill>
            <a:gsLst>
              <a:gs pos="0">
                <a:srgbClr val="CFA32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 28"/>
          <p:cNvSpPr/>
          <p:nvPr/>
        </p:nvSpPr>
        <p:spPr>
          <a:xfrm>
            <a:off x="5572132" y="2428872"/>
            <a:ext cx="628648" cy="700086"/>
          </a:xfrm>
          <a:prstGeom prst="mathEqual">
            <a:avLst/>
          </a:prstGeom>
          <a:gradFill>
            <a:gsLst>
              <a:gs pos="0">
                <a:srgbClr val="CFA32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надпись 2"/>
          <p:cNvSpPr/>
          <p:nvPr/>
        </p:nvSpPr>
        <p:spPr>
          <a:xfrm>
            <a:off x="6500826" y="2285996"/>
            <a:ext cx="950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юг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надпись 1"/>
          <p:cNvSpPr/>
          <p:nvPr/>
        </p:nvSpPr>
        <p:spPr>
          <a:xfrm>
            <a:off x="4429124" y="2285996"/>
            <a:ext cx="782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0.33698 0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-0.00313 0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3229 0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Структура презентации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333500"/>
          <a:ext cx="8229600" cy="37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EF80-7E30-4630-B4BD-588F0F884CD1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Сведения об авторе</a:t>
            </a:r>
            <a:endParaRPr lang="ru-RU" dirty="0"/>
          </a:p>
        </p:txBody>
      </p:sp>
      <p:pic>
        <p:nvPicPr>
          <p:cNvPr id="7" name="Содержимое 6" descr="Рисунок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67156" y="1285875"/>
            <a:ext cx="2361537" cy="314325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mtClean="0"/>
              <a:t>Семенова Елена Михайловна</a:t>
            </a:r>
          </a:p>
          <a:p>
            <a:r>
              <a:rPr lang="en-US" smtClean="0">
                <a:hlinkClick r:id="rId4"/>
              </a:rPr>
              <a:t>selena_selena67@mail.ru</a:t>
            </a:r>
            <a:endParaRPr lang="en-US" smtClean="0"/>
          </a:p>
          <a:p>
            <a:r>
              <a:rPr lang="ru-RU" smtClean="0"/>
              <a:t>Учитель начальных классов высшей категории</a:t>
            </a:r>
          </a:p>
          <a:p>
            <a:r>
              <a:rPr lang="ru-RU" smtClean="0"/>
              <a:t>МБОУ «Новобирилюсская СОШ» с.Новобирилюссы Красноярского края, </a:t>
            </a:r>
          </a:p>
          <a:p>
            <a:r>
              <a:rPr lang="ru-RU" smtClean="0"/>
              <a:t>       ул. Школьная 1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EF80-7E30-4630-B4BD-588F0F884CD1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Список используемых источников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Бурмако</a:t>
            </a:r>
            <a:r>
              <a:rPr lang="ru-RU" dirty="0" smtClean="0"/>
              <a:t> В.М. Русский язык в картинках: Кн. для учащихся. – М.: Просвещение, 1991 </a:t>
            </a:r>
          </a:p>
          <a:p>
            <a:r>
              <a:rPr lang="ru-RU" dirty="0" smtClean="0"/>
              <a:t>Секреты орфографии: Кн. для учащихся/ Г.Г. </a:t>
            </a:r>
            <a:r>
              <a:rPr lang="ru-RU" dirty="0" err="1" smtClean="0"/>
              <a:t>Граник</a:t>
            </a:r>
            <a:r>
              <a:rPr lang="ru-RU" dirty="0" smtClean="0"/>
              <a:t>, С.М. Бондаренко, Л.А. Концевая. – М: Просвещение, 1991</a:t>
            </a:r>
          </a:p>
          <a:p>
            <a:r>
              <a:rPr lang="ru-RU" dirty="0" smtClean="0"/>
              <a:t> Сторожева Н.А. Веселые уроки: правописание парных согласных/ Сторожева Н.А. </a:t>
            </a:r>
            <a:r>
              <a:rPr lang="ru-RU" dirty="0" smtClean="0">
                <a:hlinkClick r:id="rId3"/>
              </a:rPr>
              <a:t>–</a:t>
            </a:r>
            <a:r>
              <a:rPr lang="ru-RU" dirty="0" smtClean="0"/>
              <a:t> Минск: </a:t>
            </a:r>
            <a:r>
              <a:rPr lang="ru-RU" dirty="0" err="1" smtClean="0"/>
              <a:t>Початкова</a:t>
            </a:r>
            <a:r>
              <a:rPr lang="ru-RU" dirty="0" smtClean="0"/>
              <a:t> школа, 2011</a:t>
            </a:r>
            <a:endParaRPr lang="ru-RU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http://img-fotki.yandex.ru/get/6621/134091466.3e/0_92af0_248ea6c5_L.png</a:t>
            </a:r>
            <a:r>
              <a:rPr lang="ru-RU" dirty="0" smtClean="0"/>
              <a:t> рамочка </a:t>
            </a:r>
          </a:p>
          <a:p>
            <a:r>
              <a:rPr lang="en-US" dirty="0" smtClean="0">
                <a:hlinkClick r:id="rId4"/>
              </a:rPr>
              <a:t>http://img-fotki.yandex.ru/get/9826/134091466.f3/0_d4c50_3565e91e_L.png</a:t>
            </a:r>
            <a:r>
              <a:rPr lang="ru-RU" dirty="0" smtClean="0"/>
              <a:t> </a:t>
            </a:r>
            <a:r>
              <a:rPr lang="ru-RU" dirty="0" err="1" smtClean="0"/>
              <a:t>тобик</a:t>
            </a:r>
            <a:endParaRPr lang="ru-RU" dirty="0" smtClean="0"/>
          </a:p>
          <a:p>
            <a:r>
              <a:rPr lang="ru-RU" dirty="0" smtClean="0">
                <a:hlinkClick r:id="rId5"/>
              </a:rPr>
              <a:t>http://s41.radikal.ru/i094/0811/95/9c55336b8512.png</a:t>
            </a:r>
            <a:r>
              <a:rPr lang="ru-RU" dirty="0" smtClean="0"/>
              <a:t> корабль</a:t>
            </a:r>
          </a:p>
          <a:p>
            <a:r>
              <a:rPr lang="ru-RU" dirty="0" smtClean="0">
                <a:hlinkClick r:id="rId6"/>
              </a:rPr>
              <a:t>http://www.clker.com/cliparts/6/5/f/3/11954380461461001398drunken_duck_bus.svg.hi.png</a:t>
            </a:r>
            <a:r>
              <a:rPr lang="ru-RU" dirty="0" smtClean="0"/>
              <a:t> автобус</a:t>
            </a:r>
          </a:p>
          <a:p>
            <a:r>
              <a:rPr lang="ru-RU" dirty="0" smtClean="0">
                <a:hlinkClick r:id="rId7"/>
              </a:rPr>
              <a:t>http://lenagold.narod.ru/fon/clipart/s/samol/tehno04.png</a:t>
            </a:r>
            <a:r>
              <a:rPr lang="ru-RU" dirty="0" smtClean="0"/>
              <a:t> самолет</a:t>
            </a:r>
          </a:p>
          <a:p>
            <a:r>
              <a:rPr lang="ru-RU" dirty="0" smtClean="0">
                <a:hlinkClick r:id="rId8"/>
              </a:rPr>
              <a:t>http://img-fotki.yandex.ru/get/5632/134091466.71/0_af2e5_1a37eb4_L.png</a:t>
            </a:r>
            <a:r>
              <a:rPr lang="ru-RU" dirty="0" smtClean="0"/>
              <a:t> смородина</a:t>
            </a:r>
          </a:p>
          <a:p>
            <a:r>
              <a:rPr lang="ru-RU" dirty="0" smtClean="0">
                <a:hlinkClick r:id="rId9"/>
              </a:rPr>
              <a:t>http://img-fotki.yandex.ru/get/9258/134091466.b2/0_c733d_56961016_L.png</a:t>
            </a:r>
            <a:r>
              <a:rPr lang="ru-RU" dirty="0" smtClean="0"/>
              <a:t> б</a:t>
            </a:r>
          </a:p>
          <a:p>
            <a:r>
              <a:rPr lang="ru-RU" dirty="0" smtClean="0">
                <a:hlinkClick r:id="rId10"/>
              </a:rPr>
              <a:t>http://img-fotki.yandex.ru/get/9542/134091466.b3/0_c7350_3b4216a7_L.png</a:t>
            </a:r>
            <a:r>
              <a:rPr lang="ru-RU" dirty="0" smtClean="0"/>
              <a:t> </a:t>
            </a:r>
            <a:r>
              <a:rPr lang="ru-RU" dirty="0" err="1" smtClean="0"/>
              <a:t>п</a:t>
            </a:r>
            <a:endParaRPr lang="ru-RU" dirty="0" smtClean="0"/>
          </a:p>
          <a:p>
            <a:r>
              <a:rPr lang="ru-RU" dirty="0" smtClean="0">
                <a:hlinkClick r:id="rId11"/>
              </a:rPr>
              <a:t>http://img-fotki.yandex.ru/get/9164/134091466.b3/0_c7353_7c41cba9_L.png</a:t>
            </a:r>
            <a:r>
              <a:rPr lang="ru-RU" dirty="0" smtClean="0"/>
              <a:t> т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25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Список используемых источников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mtClean="0">
                <a:hlinkClick r:id="rId2"/>
              </a:rPr>
              <a:t>http://</a:t>
            </a:r>
            <a:endParaRPr lang="ru-RU" smtClean="0"/>
          </a:p>
          <a:p>
            <a:r>
              <a:rPr lang="ru-RU" smtClean="0">
                <a:hlinkClick r:id="rId2"/>
              </a:rPr>
              <a:t>img-fotki.yandex.ru/get/9315/134091466.b3/0_c7356_77352c1a_L.png</a:t>
            </a:r>
            <a:r>
              <a:rPr lang="ru-RU" smtClean="0"/>
              <a:t> ф</a:t>
            </a:r>
          </a:p>
          <a:p>
            <a:r>
              <a:rPr lang="ru-RU" smtClean="0">
                <a:hlinkClick r:id="rId3"/>
              </a:rPr>
              <a:t>http://img-fotki.yandex.ru/get/6718/134091466.b3/0_c735b_4fe509e4_L.png</a:t>
            </a:r>
            <a:r>
              <a:rPr lang="ru-RU" smtClean="0"/>
              <a:t> ш</a:t>
            </a:r>
          </a:p>
          <a:p>
            <a:r>
              <a:rPr lang="ru-RU" smtClean="0">
                <a:hlinkClick r:id="rId4"/>
              </a:rPr>
              <a:t>http://img-fotki.yandex.ru/get/9165/134091466.b3/0_c7352_e988ad16_L.png</a:t>
            </a:r>
            <a:r>
              <a:rPr lang="ru-RU" smtClean="0"/>
              <a:t> с</a:t>
            </a:r>
          </a:p>
          <a:p>
            <a:r>
              <a:rPr lang="ru-RU" smtClean="0">
                <a:hlinkClick r:id="rId5"/>
              </a:rPr>
              <a:t>http://img-fotki.yandex.ru/get/9302/134091466.b3/0_c7349_84a5b128_L.png</a:t>
            </a:r>
            <a:r>
              <a:rPr lang="ru-RU" smtClean="0"/>
              <a:t> к</a:t>
            </a:r>
          </a:p>
          <a:p>
            <a:r>
              <a:rPr lang="ru-RU" smtClean="0">
                <a:hlinkClick r:id="rId6"/>
              </a:rPr>
              <a:t>http://img-fotki.yandex.ru/get/9480/134091466.b3/0_c7345_8042bb9a_L.png</a:t>
            </a:r>
            <a:r>
              <a:rPr lang="ru-RU" smtClean="0"/>
              <a:t> з</a:t>
            </a:r>
          </a:p>
          <a:p>
            <a:r>
              <a:rPr lang="ru-RU" smtClean="0">
                <a:hlinkClick r:id="rId7"/>
              </a:rPr>
              <a:t>http://img-fotki.yandex.ru/get/9504/134091466.b2/0_c7344_55ab4c83_L.png</a:t>
            </a:r>
            <a:r>
              <a:rPr lang="ru-RU" smtClean="0"/>
              <a:t> ж</a:t>
            </a:r>
          </a:p>
          <a:p>
            <a:r>
              <a:rPr lang="ru-RU" smtClean="0">
                <a:hlinkClick r:id="rId8"/>
              </a:rPr>
              <a:t>http://img-fotki.yandex.ru/get/9504/134091466.b2/0_c7341_15a9b8a9_L.png</a:t>
            </a:r>
            <a:r>
              <a:rPr lang="ru-RU" smtClean="0"/>
              <a:t> д</a:t>
            </a:r>
          </a:p>
          <a:p>
            <a:r>
              <a:rPr lang="ru-RU" smtClean="0">
                <a:hlinkClick r:id="rId9"/>
              </a:rPr>
              <a:t>http://img-fotki.yandex.ru/get/9172/134091466.b2/0_c733f_2643039e_L.png</a:t>
            </a:r>
            <a:r>
              <a:rPr lang="ru-RU" smtClean="0"/>
              <a:t> г</a:t>
            </a:r>
          </a:p>
          <a:p>
            <a:r>
              <a:rPr lang="ru-RU" smtClean="0">
                <a:hlinkClick r:id="rId10"/>
              </a:rPr>
              <a:t>http://www.freelancejob.ru/upload/494/62201820965856.jpg</a:t>
            </a:r>
            <a:r>
              <a:rPr lang="ru-RU" smtClean="0"/>
              <a:t> кот силач</a:t>
            </a:r>
          </a:p>
          <a:p>
            <a:r>
              <a:rPr lang="ru-RU" smtClean="0">
                <a:hlinkClick r:id="rId11"/>
              </a:rPr>
              <a:t>http://www.tailoredworkouts.com/files/3949802/uploaded/8wkBSSw.jpg</a:t>
            </a:r>
            <a:r>
              <a:rPr lang="ru-RU" smtClean="0"/>
              <a:t> смайл </a:t>
            </a:r>
          </a:p>
          <a:p>
            <a:r>
              <a:rPr lang="en-US" smtClean="0">
                <a:hlinkClick r:id="rId12"/>
              </a:rPr>
              <a:t>http://img-fotki.yandex.ru/get/9</a:t>
            </a:r>
            <a:r>
              <a:rPr lang="en-US" smtClean="0">
                <a:hlinkClick r:id="rId13"/>
              </a:rPr>
              <a:t>img-fotki.yandex.ru/get/9308/134091466.f5/0_d4e5e_ef4814b5_XL.png</a:t>
            </a:r>
            <a:r>
              <a:rPr lang="ru-RU" smtClean="0"/>
              <a:t> Толя</a:t>
            </a:r>
          </a:p>
          <a:p>
            <a:r>
              <a:rPr lang="ru-RU" smtClean="0">
                <a:hlinkClick r:id="rId14"/>
              </a:rPr>
              <a:t>http://img-fotki.yandex.ru/get/6703/134091466.f5/0_d4e5c_add8376b_XL.png</a:t>
            </a:r>
            <a:r>
              <a:rPr lang="ru-RU" smtClean="0"/>
              <a:t> Захар</a:t>
            </a:r>
          </a:p>
          <a:p>
            <a:endParaRPr lang="ru-RU" smtClean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EF80-7E30-4630-B4BD-588F0F884CD1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5" name="Номер слайда 6"/>
          <p:cNvSpPr txBox="1">
            <a:spLocks/>
          </p:cNvSpPr>
          <p:nvPr/>
        </p:nvSpPr>
        <p:spPr>
          <a:xfrm>
            <a:off x="70104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Список используемых источников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mtClean="0">
                <a:hlinkClick r:id="rId2"/>
              </a:rPr>
              <a:t>http://img-fotki.yandex.ru/get/9762/134091466.f5/0_d4e5d_b60c7f3b_XL.png</a:t>
            </a:r>
            <a:r>
              <a:rPr lang="ru-RU" smtClean="0"/>
              <a:t> Зоя</a:t>
            </a:r>
            <a:endParaRPr lang="ru-RU" smtClean="0">
              <a:hlinkClick r:id="rId3"/>
            </a:endParaRPr>
          </a:p>
          <a:p>
            <a:r>
              <a:rPr lang="en-US" smtClean="0">
                <a:hlinkClick r:id="rId3"/>
              </a:rPr>
              <a:t>http://img-fotki.yandex.ru/get/5632/134091466.75/0_b05f2_b902bc37_XL.png</a:t>
            </a:r>
            <a:r>
              <a:rPr lang="ru-RU" smtClean="0"/>
              <a:t> ошибки</a:t>
            </a:r>
          </a:p>
          <a:p>
            <a:r>
              <a:rPr lang="ru-RU" smtClean="0">
                <a:hlinkClick r:id="rId4"/>
              </a:rPr>
              <a:t>http://lenagold.narod.ru/fon/clipart/z/zont/zont47.png</a:t>
            </a:r>
            <a:r>
              <a:rPr lang="ru-RU" smtClean="0"/>
              <a:t>  зонт</a:t>
            </a:r>
          </a:p>
          <a:p>
            <a:r>
              <a:rPr lang="ru-RU" smtClean="0">
                <a:hlinkClick r:id="rId5"/>
              </a:rPr>
              <a:t>http://i071.radikal.ru/0810/43/f8da54f296f1.png</a:t>
            </a:r>
            <a:r>
              <a:rPr lang="ru-RU" smtClean="0"/>
              <a:t> кровать</a:t>
            </a:r>
          </a:p>
          <a:p>
            <a:r>
              <a:rPr lang="en-US" smtClean="0">
                <a:hlinkClick r:id="rId6"/>
              </a:rPr>
              <a:t>110/134091466.7e/0_b4883_97ccff52_L.png</a:t>
            </a:r>
            <a:r>
              <a:rPr lang="ru-RU" smtClean="0"/>
              <a:t> попугай</a:t>
            </a:r>
          </a:p>
          <a:p>
            <a:r>
              <a:rPr lang="en-US" smtClean="0">
                <a:hlinkClick r:id="rId7"/>
              </a:rPr>
              <a:t>http://</a:t>
            </a:r>
            <a:r>
              <a:rPr lang="ru-RU" smtClean="0">
                <a:hlinkClick r:id="rId8"/>
              </a:rPr>
              <a:t>http://www.picgifs.com/clip-art/activities/ironing/clip-art-ironing-502825.jpg</a:t>
            </a:r>
            <a:r>
              <a:rPr lang="ru-RU" smtClean="0"/>
              <a:t> утюг</a:t>
            </a:r>
          </a:p>
          <a:p>
            <a:r>
              <a:rPr lang="ru-RU" smtClean="0">
                <a:hlinkClick r:id="rId9"/>
              </a:rPr>
              <a:t>http://img-fotki.yandex.ru/get/6442/134091466.74/0_b059f_ee2d9855_L.png</a:t>
            </a:r>
            <a:r>
              <a:rPr lang="ru-RU" smtClean="0"/>
              <a:t> носорог</a:t>
            </a:r>
          </a:p>
          <a:p>
            <a:r>
              <a:rPr lang="ru-RU" smtClean="0">
                <a:hlinkClick r:id="rId10"/>
              </a:rPr>
              <a:t>http://img-fotki.yandex.ru/get/4127/134091466.74/0_b05a0_33f39f46_L.png</a:t>
            </a:r>
            <a:r>
              <a:rPr lang="ru-RU" smtClean="0"/>
              <a:t> зебра</a:t>
            </a:r>
          </a:p>
          <a:p>
            <a:r>
              <a:rPr lang="ru-RU" smtClean="0">
                <a:hlinkClick r:id="rId11"/>
              </a:rPr>
              <a:t>http://img-fotki.yandex.ru/get/6702/134091466.74/0_b059e_640352a0_L.png</a:t>
            </a:r>
            <a:r>
              <a:rPr lang="ru-RU" smtClean="0"/>
              <a:t> слон</a:t>
            </a:r>
          </a:p>
          <a:p>
            <a:r>
              <a:rPr lang="ru-RU" smtClean="0">
                <a:hlinkClick r:id="rId12"/>
              </a:rPr>
              <a:t>http://img-fotki.yandex.ru/get/6730/134091466.fa/0_d753a_38ead130_L.png</a:t>
            </a:r>
            <a:r>
              <a:rPr lang="ru-RU" smtClean="0"/>
              <a:t> лев</a:t>
            </a:r>
          </a:p>
          <a:p>
            <a:r>
              <a:rPr lang="ru-RU" smtClean="0">
                <a:hlinkClick r:id="rId13"/>
              </a:rPr>
              <a:t>http://img-fotki.yandex.ru/get/5627/134091466.71/0_af2d8_b0753c2b_L.png</a:t>
            </a:r>
            <a:r>
              <a:rPr lang="ru-RU" smtClean="0"/>
              <a:t> виноград</a:t>
            </a:r>
          </a:p>
          <a:p>
            <a:r>
              <a:rPr lang="ru-RU" smtClean="0">
                <a:hlinkClick r:id="rId14"/>
              </a:rPr>
              <a:t>http://img-fotki.yandex.ru/get/4127/134091466.70/0_af2d3_47046c55_L.png</a:t>
            </a:r>
            <a:r>
              <a:rPr lang="ru-RU" smtClean="0"/>
              <a:t> крыжовник</a:t>
            </a:r>
          </a:p>
          <a:p>
            <a:r>
              <a:rPr lang="ru-RU" smtClean="0">
                <a:hlinkClick r:id="rId15"/>
              </a:rPr>
              <a:t>http://www.med.cap.ru/home/500/anonsi/%D0%B2%D0%BE%D0%BF%D1%80%D0%BE%D1%81.jpg</a:t>
            </a:r>
            <a:r>
              <a:rPr lang="ru-RU" smtClean="0"/>
              <a:t> вопрос</a:t>
            </a:r>
          </a:p>
          <a:p>
            <a:endParaRPr lang="ru-RU" smtClean="0"/>
          </a:p>
          <a:p>
            <a:endParaRPr lang="ru-RU" smtClean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EF80-7E30-4630-B4BD-588F0F884CD1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5" name="Номер слайда 6"/>
          <p:cNvSpPr txBox="1">
            <a:spLocks/>
          </p:cNvSpPr>
          <p:nvPr/>
        </p:nvSpPr>
        <p:spPr>
          <a:xfrm>
            <a:off x="70104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Лицензионное соглашение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соответствии со ст.1270 ГК РФ любая </a:t>
            </a:r>
            <a:r>
              <a:rPr lang="ru-RU" dirty="0" err="1" smtClean="0"/>
              <a:t>републикация</a:t>
            </a:r>
            <a:r>
              <a:rPr lang="ru-RU" dirty="0" smtClean="0"/>
              <a:t> материалов допускается только после согласования с их авторами.</a:t>
            </a:r>
          </a:p>
          <a:p>
            <a:r>
              <a:rPr lang="ru-RU" dirty="0" smtClean="0"/>
              <a:t>Учитель может использовать данную презентацию полностью или частично (не показывать часть произвольных показов).</a:t>
            </a:r>
          </a:p>
          <a:p>
            <a:r>
              <a:rPr lang="ru-RU" dirty="0" smtClean="0"/>
              <a:t>	При использовании презентации обязательно упоминание имени автора.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EF80-7E30-4630-B4BD-588F0F884CD1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Пояснительная записка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Тема: «Правописание парных согласных»</a:t>
            </a:r>
          </a:p>
          <a:p>
            <a:r>
              <a:rPr lang="ru-RU" dirty="0" smtClean="0"/>
              <a:t>Предмет: русский язык</a:t>
            </a:r>
          </a:p>
          <a:p>
            <a:r>
              <a:rPr lang="ru-RU" dirty="0" smtClean="0"/>
              <a:t>Класс: 2</a:t>
            </a:r>
          </a:p>
          <a:p>
            <a:r>
              <a:rPr lang="ru-RU" dirty="0" smtClean="0"/>
              <a:t>Оборудование: компьютер, проектор, экран</a:t>
            </a:r>
          </a:p>
          <a:p>
            <a:r>
              <a:rPr lang="ru-RU" dirty="0" smtClean="0"/>
              <a:t> Описание технической стороны ресурса:  презентация выполнена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en-US" dirty="0" smtClean="0"/>
              <a:t>Microsoft</a:t>
            </a:r>
            <a:r>
              <a:rPr lang="ru-RU" dirty="0" smtClean="0"/>
              <a:t> </a:t>
            </a:r>
            <a:r>
              <a:rPr lang="en-US" dirty="0" smtClean="0"/>
              <a:t>Office PowerPoint</a:t>
            </a:r>
            <a:r>
              <a:rPr lang="ru-RU" dirty="0" smtClean="0"/>
              <a:t> 2007, настроена на систему Произвольных показов по гиперссылкам. Нажатие левой кнопки мыши по гиперссылке обеспечит выбранный произвольный показ, по завершении которого произойдет возврат на исходный слайд. Произвольные показы настроены в соответствии со структурой презентации. Заметки к слайдам содержат информацию по работе на уроке. Ресурс поможет детям ярко и доступно познакомиться с темой урока, будет способствовать более успешному развитию устной и письменной речи. 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EF80-7E30-4630-B4BD-588F0F884CD1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Расшифруй имена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EF80-7E30-4630-B4BD-588F0F884CD1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Рисунок 4" descr="Слайд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2275" y="1000112"/>
            <a:ext cx="1750231" cy="2333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Слайд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0719" y="3074210"/>
            <a:ext cx="1721624" cy="2295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надпись 1"/>
          <p:cNvSpPr/>
          <p:nvPr/>
        </p:nvSpPr>
        <p:spPr>
          <a:xfrm>
            <a:off x="3929058" y="1500178"/>
            <a:ext cx="1976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- Соя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надпись 2"/>
          <p:cNvSpPr/>
          <p:nvPr/>
        </p:nvSpPr>
        <p:spPr>
          <a:xfrm>
            <a:off x="4000496" y="1571616"/>
            <a:ext cx="19223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Я - Зоя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надпись 3"/>
          <p:cNvSpPr/>
          <p:nvPr/>
        </p:nvSpPr>
        <p:spPr>
          <a:xfrm>
            <a:off x="3571868" y="4214822"/>
            <a:ext cx="13103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Гуся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надпись 4"/>
          <p:cNvSpPr/>
          <p:nvPr/>
        </p:nvSpPr>
        <p:spPr>
          <a:xfrm>
            <a:off x="3571868" y="4214822"/>
            <a:ext cx="14041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Кузя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10" grpId="0"/>
      <p:bldP spid="10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Расшифруй имена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EF80-7E30-4630-B4BD-588F0F884CD1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Рисунок 4" descr="Слайд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0906" y="1000112"/>
            <a:ext cx="1752969" cy="2333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Слайд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0719" y="3071814"/>
            <a:ext cx="1721624" cy="2300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надпись 1"/>
          <p:cNvSpPr/>
          <p:nvPr/>
        </p:nvSpPr>
        <p:spPr>
          <a:xfrm>
            <a:off x="3857620" y="1428740"/>
            <a:ext cx="23421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-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Доля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надпись 2"/>
          <p:cNvSpPr/>
          <p:nvPr/>
        </p:nvSpPr>
        <p:spPr>
          <a:xfrm>
            <a:off x="3929058" y="1571616"/>
            <a:ext cx="21693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Я -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Толя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надпись 3"/>
          <p:cNvSpPr/>
          <p:nvPr/>
        </p:nvSpPr>
        <p:spPr>
          <a:xfrm>
            <a:off x="3571868" y="4214822"/>
            <a:ext cx="16936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Дусиг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надпись 4"/>
          <p:cNvSpPr/>
          <p:nvPr/>
        </p:nvSpPr>
        <p:spPr>
          <a:xfrm>
            <a:off x="3643306" y="4214822"/>
            <a:ext cx="16693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Тузик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10" grpId="0"/>
      <p:bldP spid="10" grpId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Расшифруй имена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EF80-7E30-4630-B4BD-588F0F884CD1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Рисунок 4" descr="Слайд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0906" y="1000113"/>
            <a:ext cx="1752969" cy="2333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Слайд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0719" y="3074210"/>
            <a:ext cx="1721624" cy="2295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надпись 1"/>
          <p:cNvSpPr/>
          <p:nvPr/>
        </p:nvSpPr>
        <p:spPr>
          <a:xfrm>
            <a:off x="3929058" y="1500178"/>
            <a:ext cx="2511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- Сахар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надпись 2"/>
          <p:cNvSpPr/>
          <p:nvPr/>
        </p:nvSpPr>
        <p:spPr>
          <a:xfrm>
            <a:off x="3929058" y="1571616"/>
            <a:ext cx="24571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Я - Захар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надпись 3"/>
          <p:cNvSpPr/>
          <p:nvPr/>
        </p:nvSpPr>
        <p:spPr>
          <a:xfrm>
            <a:off x="3571868" y="4214822"/>
            <a:ext cx="16047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Кожа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надпись 4"/>
          <p:cNvSpPr/>
          <p:nvPr/>
        </p:nvSpPr>
        <p:spPr>
          <a:xfrm>
            <a:off x="3643306" y="4214822"/>
            <a:ext cx="15181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Гоша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10" grpId="0"/>
      <p:bldP spid="10" grpId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«Плод» или «плот»?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EF80-7E30-4630-B4BD-588F0F884CD1}" type="slidenum">
              <a:rPr lang="ru-RU" smtClean="0"/>
              <a:pPr/>
              <a:t>6</a:t>
            </a:fld>
            <a:endParaRPr lang="ru-RU"/>
          </a:p>
        </p:txBody>
      </p:sp>
      <p:grpSp>
        <p:nvGrpSpPr>
          <p:cNvPr id="3" name="изображение1"/>
          <p:cNvGrpSpPr/>
          <p:nvPr/>
        </p:nvGrpSpPr>
        <p:grpSpPr>
          <a:xfrm>
            <a:off x="2171699" y="1057275"/>
            <a:ext cx="4800599" cy="3600450"/>
            <a:chOff x="2171699" y="1057275"/>
            <a:chExt cx="4800599" cy="3600450"/>
          </a:xfrm>
        </p:grpSpPr>
        <p:pic>
          <p:nvPicPr>
            <p:cNvPr id="8" name="Рисунок 7" descr="Слайд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71699" y="1057275"/>
              <a:ext cx="4800599" cy="36004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TextBox 8" hidden="1"/>
            <p:cNvSpPr txBox="1"/>
            <p:nvPr/>
          </p:nvSpPr>
          <p:spPr>
            <a:xfrm>
              <a:off x="5357818" y="4071946"/>
              <a:ext cx="1088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chemeClr val="bg1"/>
                  </a:solidFill>
                </a:rPr>
                <a:t>надпись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Горизонтальный свиток 11"/>
          <p:cNvSpPr/>
          <p:nvPr/>
        </p:nvSpPr>
        <p:spPr>
          <a:xfrm>
            <a:off x="1142976" y="4681728"/>
            <a:ext cx="7000924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нас в деревне есть прут. Мы с братом сделали плод и спустили его в прут.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Позиции согласных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EF80-7E30-4630-B4BD-588F0F884CD1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0" name="Рисунок 1" descr="Слайд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0265" y="2857500"/>
            <a:ext cx="1620000" cy="2160000"/>
          </a:xfrm>
          <a:prstGeom prst="rect">
            <a:avLst/>
          </a:prstGeom>
        </p:spPr>
      </p:pic>
      <p:sp>
        <p:nvSpPr>
          <p:cNvPr id="11" name="надпись 1"/>
          <p:cNvSpPr/>
          <p:nvPr/>
        </p:nvSpPr>
        <p:spPr>
          <a:xfrm>
            <a:off x="714348" y="1428740"/>
            <a:ext cx="3143272" cy="10001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" action="ppaction://customshow?id=4&amp;return=true"/>
              </a:rPr>
              <a:t>Сильные позиции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надпись 2"/>
          <p:cNvSpPr/>
          <p:nvPr/>
        </p:nvSpPr>
        <p:spPr>
          <a:xfrm>
            <a:off x="5286380" y="1428740"/>
            <a:ext cx="3143272" cy="10001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" action="ppaction://customshow?id=5&amp;return=true"/>
              </a:rPr>
              <a:t>Слабые позиции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2" descr="Слайд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471" y="2865930"/>
            <a:ext cx="1426527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2.9747E-7 L -2.77778E-7 -2.9747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1.11111E-6 L -2.5E-6 1.1111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изображение 3"/>
          <p:cNvGrpSpPr/>
          <p:nvPr/>
        </p:nvGrpSpPr>
        <p:grpSpPr>
          <a:xfrm>
            <a:off x="1941898" y="1071563"/>
            <a:ext cx="5353130" cy="3600450"/>
            <a:chOff x="1932373" y="1057275"/>
            <a:chExt cx="5353130" cy="3600450"/>
          </a:xfrm>
        </p:grpSpPr>
        <p:pic>
          <p:nvPicPr>
            <p:cNvPr id="41" name="Рисунок 40" descr="Слайд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2373" y="1057275"/>
              <a:ext cx="5279252" cy="3600450"/>
            </a:xfrm>
            <a:prstGeom prst="rect">
              <a:avLst/>
            </a:prstGeom>
          </p:spPr>
        </p:pic>
        <p:sp>
          <p:nvSpPr>
            <p:cNvPr id="42" name="TextBox 41" hidden="1"/>
            <p:cNvSpPr txBox="1"/>
            <p:nvPr/>
          </p:nvSpPr>
          <p:spPr>
            <a:xfrm>
              <a:off x="6286512" y="4286260"/>
              <a:ext cx="998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надпись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Звуки - «волшебники»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EF80-7E30-4630-B4BD-588F0F884CD1}" type="slidenum">
              <a:rPr lang="ru-RU" smtClean="0"/>
              <a:pPr/>
              <a:t>8</a:t>
            </a:fld>
            <a:endParaRPr lang="ru-RU"/>
          </a:p>
        </p:txBody>
      </p:sp>
      <p:grpSp>
        <p:nvGrpSpPr>
          <p:cNvPr id="4" name="изображение 1"/>
          <p:cNvGrpSpPr/>
          <p:nvPr/>
        </p:nvGrpSpPr>
        <p:grpSpPr>
          <a:xfrm>
            <a:off x="1932373" y="1057275"/>
            <a:ext cx="5353130" cy="3600450"/>
            <a:chOff x="1932373" y="1057275"/>
            <a:chExt cx="5353130" cy="3600450"/>
          </a:xfrm>
        </p:grpSpPr>
        <p:pic>
          <p:nvPicPr>
            <p:cNvPr id="27" name="Рисунок 26" descr="Слайд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2373" y="1057275"/>
              <a:ext cx="5279252" cy="3600450"/>
            </a:xfrm>
            <a:prstGeom prst="rect">
              <a:avLst/>
            </a:prstGeom>
          </p:spPr>
        </p:pic>
        <p:sp>
          <p:nvSpPr>
            <p:cNvPr id="28" name="TextBox 27" hidden="1"/>
            <p:cNvSpPr txBox="1"/>
            <p:nvPr/>
          </p:nvSpPr>
          <p:spPr>
            <a:xfrm>
              <a:off x="6286512" y="4286260"/>
              <a:ext cx="998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надпись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изображение 2"/>
          <p:cNvGrpSpPr/>
          <p:nvPr/>
        </p:nvGrpSpPr>
        <p:grpSpPr>
          <a:xfrm>
            <a:off x="1932373" y="1057275"/>
            <a:ext cx="5353130" cy="3600450"/>
            <a:chOff x="1932373" y="1057275"/>
            <a:chExt cx="5353130" cy="3600450"/>
          </a:xfrm>
        </p:grpSpPr>
        <p:pic>
          <p:nvPicPr>
            <p:cNvPr id="34" name="Рисунок 33" descr="Слайд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2373" y="1057275"/>
              <a:ext cx="5279252" cy="3600450"/>
            </a:xfrm>
            <a:prstGeom prst="rect">
              <a:avLst/>
            </a:prstGeom>
          </p:spPr>
        </p:pic>
        <p:sp>
          <p:nvSpPr>
            <p:cNvPr id="35" name="TextBox 34" hidden="1"/>
            <p:cNvSpPr txBox="1"/>
            <p:nvPr/>
          </p:nvSpPr>
          <p:spPr>
            <a:xfrm>
              <a:off x="6286512" y="4286260"/>
              <a:ext cx="998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надпись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рлмн"/>
          <p:cNvSpPr/>
          <p:nvPr/>
        </p:nvSpPr>
        <p:spPr>
          <a:xfrm>
            <a:off x="3500430" y="2285996"/>
            <a:ext cx="1898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рлмн</a:t>
            </a:r>
            <a:endParaRPr lang="ru-RU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9" name="аоуиэ"/>
          <p:cNvSpPr/>
          <p:nvPr/>
        </p:nvSpPr>
        <p:spPr>
          <a:xfrm>
            <a:off x="3286116" y="2285996"/>
            <a:ext cx="2157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аоуиэ</a:t>
            </a:r>
            <a:endParaRPr lang="ru-RU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22" name="в"/>
          <p:cNvSpPr/>
          <p:nvPr/>
        </p:nvSpPr>
        <p:spPr>
          <a:xfrm>
            <a:off x="4286248" y="2285996"/>
            <a:ext cx="53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</a:t>
            </a:r>
            <a:endParaRPr lang="ru-RU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-0.2526 -0.1386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0" y="-69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0.26702 -0.13861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-69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0.00278 0.2622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8 0.01917 L -0.23854 -0.1194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-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74 0.01917 L 0.29062 -0.1194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-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917 L 0.00989 0.2838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  <p:bldP spid="19" grpId="1"/>
      <p:bldP spid="22" grpId="0"/>
      <p:bldP spid="2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«Ошибкоопасные» места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EF80-7E30-4630-B4BD-588F0F884CD1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" name="Рисунок 1" descr="Слайд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265" y="2857500"/>
            <a:ext cx="162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надпись 1"/>
          <p:cNvSpPr/>
          <p:nvPr/>
        </p:nvSpPr>
        <p:spPr>
          <a:xfrm>
            <a:off x="714348" y="1428740"/>
            <a:ext cx="3143272" cy="10001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" action="ppaction://customshow?id=6&amp;return=true"/>
              </a:rPr>
              <a:t>На  конце слова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надпись 2"/>
          <p:cNvSpPr/>
          <p:nvPr/>
        </p:nvSpPr>
        <p:spPr>
          <a:xfrm>
            <a:off x="5286380" y="1428740"/>
            <a:ext cx="3143272" cy="10001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" action="ppaction://customshow?id=7&amp;return=true"/>
              </a:rPr>
              <a:t>Перед глухими согласными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2" descr="Слайд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057" y="2865930"/>
            <a:ext cx="1607355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 l="1536" t="4762" r="23205"/>
          <a:stretch>
            <a:fillRect/>
          </a:stretch>
        </p:blipFill>
        <p:spPr bwMode="auto">
          <a:xfrm>
            <a:off x="2857488" y="3071814"/>
            <a:ext cx="3500462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2.9747E-7 L -2.77778E-7 -2.974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1.11111E-6 L -2.5E-6 1.1111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rgbClr val="7B4B3A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Другая 1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4832</TotalTime>
  <Words>1988</Words>
  <Application>Microsoft Office PowerPoint</Application>
  <PresentationFormat>Экран (16:10)</PresentationFormat>
  <Paragraphs>419</Paragraphs>
  <Slides>29</Slides>
  <Notes>24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  <vt:variant>
        <vt:lpstr>Произвольные показы</vt:lpstr>
      </vt:variant>
      <vt:variant>
        <vt:i4>12</vt:i4>
      </vt:variant>
    </vt:vector>
  </HeadingPairs>
  <TitlesOfParts>
    <vt:vector size="42" baseType="lpstr">
      <vt:lpstr>Тема Office</vt:lpstr>
      <vt:lpstr>Правописание парных согласных</vt:lpstr>
      <vt:lpstr>Звонкие и глухие «двойняшки»</vt:lpstr>
      <vt:lpstr>Расшифруй имена</vt:lpstr>
      <vt:lpstr>Расшифруй имена</vt:lpstr>
      <vt:lpstr>Расшифруй имена</vt:lpstr>
      <vt:lpstr>«Плод» или «плот»?</vt:lpstr>
      <vt:lpstr>Позиции согласных</vt:lpstr>
      <vt:lpstr>Звуки - «волшебники»</vt:lpstr>
      <vt:lpstr>«Ошибкоопасные» места</vt:lpstr>
      <vt:lpstr>Хвост свой или чужой?</vt:lpstr>
      <vt:lpstr>Хвост свой или чужой?</vt:lpstr>
      <vt:lpstr>Хвост свой или чужой?</vt:lpstr>
      <vt:lpstr>Хвост свой или чужой?</vt:lpstr>
      <vt:lpstr>Присмотримся к соседу!</vt:lpstr>
      <vt:lpstr>Тренировка</vt:lpstr>
      <vt:lpstr>Третий лишний</vt:lpstr>
      <vt:lpstr>Третий лишний</vt:lpstr>
      <vt:lpstr>Третий лишний</vt:lpstr>
      <vt:lpstr>Плюс – минус – равно</vt:lpstr>
      <vt:lpstr>Плюс – минус – равно</vt:lpstr>
      <vt:lpstr>Плюс – минус – равно</vt:lpstr>
      <vt:lpstr>Плюс – минус – равно</vt:lpstr>
      <vt:lpstr>Структура презентации</vt:lpstr>
      <vt:lpstr>Сведения об авторе</vt:lpstr>
      <vt:lpstr>Список используемых источников</vt:lpstr>
      <vt:lpstr>Список используемых источников</vt:lpstr>
      <vt:lpstr>Список используемых источников</vt:lpstr>
      <vt:lpstr>Лицензионное соглашение</vt:lpstr>
      <vt:lpstr>Пояснительная записка</vt:lpstr>
      <vt:lpstr>основной показ</vt:lpstr>
      <vt:lpstr>структура</vt:lpstr>
      <vt:lpstr>автор</vt:lpstr>
      <vt:lpstr>источники</vt:lpstr>
      <vt:lpstr>сильные позиции</vt:lpstr>
      <vt:lpstr>слабые позиции</vt:lpstr>
      <vt:lpstr>на конце слова</vt:lpstr>
      <vt:lpstr>перед глухими согласными</vt:lpstr>
      <vt:lpstr>третий лишний</vt:lpstr>
      <vt:lpstr>плюс-минус-равно</vt:lpstr>
      <vt:lpstr>лицензионное соглашение</vt:lpstr>
      <vt:lpstr>Пояснительная записка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Администратор</cp:lastModifiedBy>
  <cp:revision>436</cp:revision>
  <dcterms:created xsi:type="dcterms:W3CDTF">2013-11-05T15:22:29Z</dcterms:created>
  <dcterms:modified xsi:type="dcterms:W3CDTF">2019-04-26T14:40:14Z</dcterms:modified>
</cp:coreProperties>
</file>